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788" r:id="rId5"/>
    <p:sldId id="782" r:id="rId6"/>
    <p:sldId id="257" r:id="rId7"/>
    <p:sldId id="787" r:id="rId8"/>
    <p:sldId id="789" r:id="rId9"/>
    <p:sldId id="780" r:id="rId10"/>
    <p:sldId id="790" r:id="rId11"/>
    <p:sldId id="791" r:id="rId12"/>
    <p:sldId id="364" r:id="rId13"/>
    <p:sldId id="795" r:id="rId14"/>
    <p:sldId id="354" r:id="rId15"/>
    <p:sldId id="276" r:id="rId16"/>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9A4"/>
    <a:srgbClr val="F9B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21"/>
    <p:restoredTop sz="94629"/>
  </p:normalViewPr>
  <p:slideViewPr>
    <p:cSldViewPr snapToGrid="0">
      <p:cViewPr varScale="1">
        <p:scale>
          <a:sx n="132" d="100"/>
          <a:sy n="132" d="100"/>
        </p:scale>
        <p:origin x="1176"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653CC-628F-7547-ADE3-3FF6A597FBC5}" type="datetimeFigureOut">
              <a:rPr lang="nl-NL" smtClean="0"/>
              <a:t>28-01-2026</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271F6-4216-AA41-91C4-9683EBAC7E85}" type="slidenum">
              <a:rPr lang="nl-NL" smtClean="0"/>
              <a:t>‹#›</a:t>
            </a:fld>
            <a:endParaRPr lang="nl-NL"/>
          </a:p>
        </p:txBody>
      </p:sp>
    </p:spTree>
    <p:extLst>
      <p:ext uri="{BB962C8B-B14F-4D97-AF65-F5344CB8AC3E}">
        <p14:creationId xmlns:p14="http://schemas.microsoft.com/office/powerpoint/2010/main" val="425248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Welkomstslide, hier eventueel kort jezelf introduceren.</a:t>
            </a:r>
          </a:p>
        </p:txBody>
      </p:sp>
      <p:sp>
        <p:nvSpPr>
          <p:cNvPr id="4" name="Slide Number Placeholder 3"/>
          <p:cNvSpPr>
            <a:spLocks noGrp="1"/>
          </p:cNvSpPr>
          <p:nvPr>
            <p:ph type="sldNum" sz="quarter" idx="5"/>
          </p:nvPr>
        </p:nvSpPr>
        <p:spPr/>
        <p:txBody>
          <a:bodyPr/>
          <a:lstStyle/>
          <a:p>
            <a:fld id="{E201F895-7F8E-154D-9EB6-51036D35E20E}" type="slidenum">
              <a:rPr lang="nl-NL" smtClean="0"/>
              <a:t>1</a:t>
            </a:fld>
            <a:endParaRPr lang="nl-NL"/>
          </a:p>
        </p:txBody>
      </p:sp>
    </p:spTree>
    <p:extLst>
      <p:ext uri="{BB962C8B-B14F-4D97-AF65-F5344CB8AC3E}">
        <p14:creationId xmlns:p14="http://schemas.microsoft.com/office/powerpoint/2010/main" val="164373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201F895-7F8E-154D-9EB6-51036D35E20E}" type="slidenum">
              <a:rPr lang="nl-NL" smtClean="0"/>
              <a:t>11</a:t>
            </a:fld>
            <a:endParaRPr lang="nl-NL"/>
          </a:p>
        </p:txBody>
      </p:sp>
    </p:spTree>
    <p:extLst>
      <p:ext uri="{BB962C8B-B14F-4D97-AF65-F5344CB8AC3E}">
        <p14:creationId xmlns:p14="http://schemas.microsoft.com/office/powerpoint/2010/main" val="338606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48271F6-4216-AA41-91C4-9683EBAC7E85}" type="slidenum">
              <a:rPr lang="nl-NL" smtClean="0"/>
              <a:t>2</a:t>
            </a:fld>
            <a:endParaRPr lang="nl-NL"/>
          </a:p>
        </p:txBody>
      </p:sp>
    </p:spTree>
    <p:extLst>
      <p:ext uri="{BB962C8B-B14F-4D97-AF65-F5344CB8AC3E}">
        <p14:creationId xmlns:p14="http://schemas.microsoft.com/office/powerpoint/2010/main" val="366171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DF7250F0-2BCA-004B-B493-E72F20BC7D31}" type="slidenum">
              <a:rPr lang="en-NL" smtClean="0"/>
              <a:t>4</a:t>
            </a:fld>
            <a:endParaRPr lang="en-NL"/>
          </a:p>
        </p:txBody>
      </p:sp>
    </p:spTree>
    <p:extLst>
      <p:ext uri="{BB962C8B-B14F-4D97-AF65-F5344CB8AC3E}">
        <p14:creationId xmlns:p14="http://schemas.microsoft.com/office/powerpoint/2010/main" val="61205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CDD5-5478-B022-4AF2-CA77928C5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2E5E1-1061-5CDA-6269-C31FDDE3A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E4588-F072-9343-D449-00AF94CE40D7}"/>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FE0293AE-9F66-EFD5-D25B-ABBB8DA65850}"/>
              </a:ext>
            </a:extLst>
          </p:cNvPr>
          <p:cNvSpPr>
            <a:spLocks noGrp="1"/>
          </p:cNvSpPr>
          <p:nvPr>
            <p:ph type="sldNum" sz="quarter" idx="5"/>
          </p:nvPr>
        </p:nvSpPr>
        <p:spPr/>
        <p:txBody>
          <a:bodyPr/>
          <a:lstStyle/>
          <a:p>
            <a:fld id="{D48271F6-4216-AA41-91C4-9683EBAC7E85}" type="slidenum">
              <a:rPr lang="nl-NL" smtClean="0"/>
              <a:t>5</a:t>
            </a:fld>
            <a:endParaRPr lang="nl-NL"/>
          </a:p>
        </p:txBody>
      </p:sp>
    </p:spTree>
    <p:extLst>
      <p:ext uri="{BB962C8B-B14F-4D97-AF65-F5344CB8AC3E}">
        <p14:creationId xmlns:p14="http://schemas.microsoft.com/office/powerpoint/2010/main" val="397984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48271F6-4216-AA41-91C4-9683EBAC7E85}" type="slidenum">
              <a:rPr lang="nl-NL" smtClean="0"/>
              <a:t>6</a:t>
            </a:fld>
            <a:endParaRPr lang="nl-NL"/>
          </a:p>
        </p:txBody>
      </p:sp>
    </p:spTree>
    <p:extLst>
      <p:ext uri="{BB962C8B-B14F-4D97-AF65-F5344CB8AC3E}">
        <p14:creationId xmlns:p14="http://schemas.microsoft.com/office/powerpoint/2010/main" val="1203198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F0320-E1A3-B371-CE72-E44BD9B2D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ABC14-D1D5-0F31-E8D8-55087D894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DE027-6564-328A-C324-07AE56219FA9}"/>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C6582DF0-686C-2384-AD02-DACA4CCFC126}"/>
              </a:ext>
            </a:extLst>
          </p:cNvPr>
          <p:cNvSpPr>
            <a:spLocks noGrp="1"/>
          </p:cNvSpPr>
          <p:nvPr>
            <p:ph type="sldNum" sz="quarter" idx="5"/>
          </p:nvPr>
        </p:nvSpPr>
        <p:spPr/>
        <p:txBody>
          <a:bodyPr/>
          <a:lstStyle/>
          <a:p>
            <a:fld id="{D48271F6-4216-AA41-91C4-9683EBAC7E85}" type="slidenum">
              <a:rPr lang="nl-NL" smtClean="0"/>
              <a:t>7</a:t>
            </a:fld>
            <a:endParaRPr lang="nl-NL"/>
          </a:p>
        </p:txBody>
      </p:sp>
    </p:spTree>
    <p:extLst>
      <p:ext uri="{BB962C8B-B14F-4D97-AF65-F5344CB8AC3E}">
        <p14:creationId xmlns:p14="http://schemas.microsoft.com/office/powerpoint/2010/main" val="2342149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7EBD-6B09-C7EE-D42B-90098827D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295E2-9EEF-FAE1-5B62-F32C355B9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FD921-E978-B0A0-52BA-F6F7FAD027F7}"/>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461CF269-9D9B-E629-2E50-377F5E090068}"/>
              </a:ext>
            </a:extLst>
          </p:cNvPr>
          <p:cNvSpPr>
            <a:spLocks noGrp="1"/>
          </p:cNvSpPr>
          <p:nvPr>
            <p:ph type="sldNum" sz="quarter" idx="5"/>
          </p:nvPr>
        </p:nvSpPr>
        <p:spPr/>
        <p:txBody>
          <a:bodyPr/>
          <a:lstStyle/>
          <a:p>
            <a:fld id="{D48271F6-4216-AA41-91C4-9683EBAC7E85}" type="slidenum">
              <a:rPr lang="nl-NL" smtClean="0"/>
              <a:t>8</a:t>
            </a:fld>
            <a:endParaRPr lang="nl-NL"/>
          </a:p>
        </p:txBody>
      </p:sp>
    </p:spTree>
    <p:extLst>
      <p:ext uri="{BB962C8B-B14F-4D97-AF65-F5344CB8AC3E}">
        <p14:creationId xmlns:p14="http://schemas.microsoft.com/office/powerpoint/2010/main" val="360971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Veel docenten hebben een achtergrond in de ICT en nemen die kennis mee de school in. Daardoor hoor je niet alleen het ideale verhaal zoals het in de boekjes staat, maar ook de echte praktijk.  </a:t>
            </a:r>
          </a:p>
        </p:txBody>
      </p:sp>
      <p:sp>
        <p:nvSpPr>
          <p:cNvPr id="4" name="Slide Number Placeholder 3"/>
          <p:cNvSpPr>
            <a:spLocks noGrp="1"/>
          </p:cNvSpPr>
          <p:nvPr>
            <p:ph type="sldNum" sz="quarter" idx="5"/>
          </p:nvPr>
        </p:nvSpPr>
        <p:spPr/>
        <p:txBody>
          <a:bodyPr/>
          <a:lstStyle/>
          <a:p>
            <a:fld id="{E201F895-7F8E-154D-9EB6-51036D35E20E}" type="slidenum">
              <a:rPr lang="nl-NL" smtClean="0"/>
              <a:t>9</a:t>
            </a:fld>
            <a:endParaRPr lang="nl-NL"/>
          </a:p>
        </p:txBody>
      </p:sp>
    </p:spTree>
    <p:extLst>
      <p:ext uri="{BB962C8B-B14F-4D97-AF65-F5344CB8AC3E}">
        <p14:creationId xmlns:p14="http://schemas.microsoft.com/office/powerpoint/2010/main" val="165757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F0320-E1A3-B371-CE72-E44BD9B2D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ABC14-D1D5-0F31-E8D8-55087D894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DE027-6564-328A-C324-07AE56219FA9}"/>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C6582DF0-686C-2384-AD02-DACA4CCFC126}"/>
              </a:ext>
            </a:extLst>
          </p:cNvPr>
          <p:cNvSpPr>
            <a:spLocks noGrp="1"/>
          </p:cNvSpPr>
          <p:nvPr>
            <p:ph type="sldNum" sz="quarter" idx="5"/>
          </p:nvPr>
        </p:nvSpPr>
        <p:spPr/>
        <p:txBody>
          <a:bodyPr/>
          <a:lstStyle/>
          <a:p>
            <a:fld id="{D48271F6-4216-AA41-91C4-9683EBAC7E85}" type="slidenum">
              <a:rPr lang="nl-NL" smtClean="0"/>
              <a:t>10</a:t>
            </a:fld>
            <a:endParaRPr lang="nl-NL"/>
          </a:p>
        </p:txBody>
      </p:sp>
    </p:spTree>
    <p:extLst>
      <p:ext uri="{BB962C8B-B14F-4D97-AF65-F5344CB8AC3E}">
        <p14:creationId xmlns:p14="http://schemas.microsoft.com/office/powerpoint/2010/main" val="224615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3E39-6710-E931-686A-9BDA253BD99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l-NL"/>
          </a:p>
        </p:txBody>
      </p:sp>
      <p:sp>
        <p:nvSpPr>
          <p:cNvPr id="3" name="Subtitle 2">
            <a:extLst>
              <a:ext uri="{FF2B5EF4-FFF2-40B4-BE49-F238E27FC236}">
                <a16:creationId xmlns:a16="http://schemas.microsoft.com/office/drawing/2014/main" id="{361D49BD-5119-853A-450E-9A33D99A9C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a:p>
        </p:txBody>
      </p:sp>
      <p:sp>
        <p:nvSpPr>
          <p:cNvPr id="4" name="Date Placeholder 3">
            <a:extLst>
              <a:ext uri="{FF2B5EF4-FFF2-40B4-BE49-F238E27FC236}">
                <a16:creationId xmlns:a16="http://schemas.microsoft.com/office/drawing/2014/main" id="{257B638F-572F-1A8C-22C3-75C41D4982A1}"/>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5" name="Footer Placeholder 4">
            <a:extLst>
              <a:ext uri="{FF2B5EF4-FFF2-40B4-BE49-F238E27FC236}">
                <a16:creationId xmlns:a16="http://schemas.microsoft.com/office/drawing/2014/main" id="{79F80852-4C64-9795-2E4B-6EBD63D2A74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2F2020C-7C80-7202-697B-4200D981147B}"/>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50216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A020-4142-451E-161B-F7E3CE0B0677}"/>
              </a:ext>
            </a:extLst>
          </p:cNvPr>
          <p:cNvSpPr>
            <a:spLocks noGrp="1"/>
          </p:cNvSpPr>
          <p:nvPr>
            <p:ph type="title"/>
          </p:nvPr>
        </p:nvSpPr>
        <p:spPr/>
        <p:txBody>
          <a:bodyPr/>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5A7B2F87-5083-E1F0-E29D-0D577EB01BD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4ED3B752-E217-483A-EA77-CD86926B38C0}"/>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5" name="Footer Placeholder 4">
            <a:extLst>
              <a:ext uri="{FF2B5EF4-FFF2-40B4-BE49-F238E27FC236}">
                <a16:creationId xmlns:a16="http://schemas.microsoft.com/office/drawing/2014/main" id="{117CEE28-516A-C8AE-B4AA-2BCC1A389CA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FE58C72-0BF5-4520-6E42-2714A38B66A6}"/>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2353746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A129B-C49D-C8DB-03BE-79984B1A86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F922C34A-55DF-74E8-7C40-E88950F9AA7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7FFCDEE2-A2B0-BF63-80E1-2A61271E96D7}"/>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5" name="Footer Placeholder 4">
            <a:extLst>
              <a:ext uri="{FF2B5EF4-FFF2-40B4-BE49-F238E27FC236}">
                <a16:creationId xmlns:a16="http://schemas.microsoft.com/office/drawing/2014/main" id="{05BB70AC-8296-B92F-E026-CCFA9E01F48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B5DEC28-19A5-EEA3-BE41-E76C834B083B}"/>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2922074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4BE1723E-CAB3-0640-BEDB-6D96F6519044}"/>
              </a:ext>
            </a:extLst>
          </p:cNvPr>
          <p:cNvPicPr>
            <a:picLocks noChangeAspect="1"/>
          </p:cNvPicPr>
          <p:nvPr userDrawn="1"/>
        </p:nvPicPr>
        <p:blipFill>
          <a:blip r:embed="rId3"/>
          <a:stretch>
            <a:fillRect/>
          </a:stretch>
        </p:blipFill>
        <p:spPr>
          <a:xfrm>
            <a:off x="0" y="0"/>
            <a:ext cx="3873500" cy="1727200"/>
          </a:xfrm>
          <a:prstGeom prst="rect">
            <a:avLst/>
          </a:prstGeom>
        </p:spPr>
      </p:pic>
      <p:pic>
        <p:nvPicPr>
          <p:cNvPr id="9" name="Picture 23">
            <a:extLst>
              <a:ext uri="{FF2B5EF4-FFF2-40B4-BE49-F238E27FC236}">
                <a16:creationId xmlns:a16="http://schemas.microsoft.com/office/drawing/2014/main" id="{459638FC-2EFF-2D47-A70E-24741C85DD52}"/>
              </a:ext>
            </a:extLst>
          </p:cNvPr>
          <p:cNvPicPr>
            <a:picLocks noChangeAspect="1"/>
          </p:cNvPicPr>
          <p:nvPr userDrawn="1"/>
        </p:nvPicPr>
        <p:blipFill rotWithShape="1">
          <a:blip r:embed="rId4"/>
          <a:srcRect r="11018"/>
          <a:stretch/>
        </p:blipFill>
        <p:spPr>
          <a:xfrm>
            <a:off x="3083725" y="3468676"/>
            <a:ext cx="9108274" cy="2286000"/>
          </a:xfrm>
          <a:prstGeom prst="rect">
            <a:avLst/>
          </a:prstGeom>
        </p:spPr>
      </p:pic>
      <p:pic>
        <p:nvPicPr>
          <p:cNvPr id="10" name="Picture 14">
            <a:extLst>
              <a:ext uri="{FF2B5EF4-FFF2-40B4-BE49-F238E27FC236}">
                <a16:creationId xmlns:a16="http://schemas.microsoft.com/office/drawing/2014/main" id="{6CC796EF-8FEE-2947-A262-A7A2F0F046E8}"/>
              </a:ext>
            </a:extLst>
          </p:cNvPr>
          <p:cNvPicPr>
            <a:picLocks noChangeAspect="1"/>
          </p:cNvPicPr>
          <p:nvPr userDrawn="1"/>
        </p:nvPicPr>
        <p:blipFill rotWithShape="1">
          <a:blip r:embed="rId5"/>
          <a:srcRect l="1" r="29177"/>
          <a:stretch/>
        </p:blipFill>
        <p:spPr>
          <a:xfrm>
            <a:off x="11933854" y="236765"/>
            <a:ext cx="258146" cy="1469380"/>
          </a:xfrm>
          <a:prstGeom prst="rect">
            <a:avLst/>
          </a:prstGeom>
        </p:spPr>
      </p:pic>
      <p:pic>
        <p:nvPicPr>
          <p:cNvPr id="11" name="Picture 16">
            <a:extLst>
              <a:ext uri="{FF2B5EF4-FFF2-40B4-BE49-F238E27FC236}">
                <a16:creationId xmlns:a16="http://schemas.microsoft.com/office/drawing/2014/main" id="{CB3DC37E-21E5-C64C-BAA5-2820D467C8D6}"/>
              </a:ext>
            </a:extLst>
          </p:cNvPr>
          <p:cNvPicPr>
            <a:picLocks noChangeAspect="1"/>
          </p:cNvPicPr>
          <p:nvPr userDrawn="1"/>
        </p:nvPicPr>
        <p:blipFill rotWithShape="1">
          <a:blip r:embed="rId6"/>
          <a:srcRect r="31856"/>
          <a:stretch/>
        </p:blipFill>
        <p:spPr>
          <a:xfrm>
            <a:off x="11943616" y="4864577"/>
            <a:ext cx="248383" cy="1469380"/>
          </a:xfrm>
          <a:prstGeom prst="rect">
            <a:avLst/>
          </a:prstGeom>
        </p:spPr>
      </p:pic>
      <p:pic>
        <p:nvPicPr>
          <p:cNvPr id="12" name="Picture 18">
            <a:extLst>
              <a:ext uri="{FF2B5EF4-FFF2-40B4-BE49-F238E27FC236}">
                <a16:creationId xmlns:a16="http://schemas.microsoft.com/office/drawing/2014/main" id="{50AC41C4-7A2B-2846-AC9C-C5E14416E0E2}"/>
              </a:ext>
            </a:extLst>
          </p:cNvPr>
          <p:cNvPicPr>
            <a:picLocks noChangeAspect="1"/>
          </p:cNvPicPr>
          <p:nvPr userDrawn="1"/>
        </p:nvPicPr>
        <p:blipFill rotWithShape="1">
          <a:blip r:embed="rId7"/>
          <a:srcRect r="31856"/>
          <a:stretch/>
        </p:blipFill>
        <p:spPr>
          <a:xfrm>
            <a:off x="11943616" y="3321973"/>
            <a:ext cx="248383" cy="1469380"/>
          </a:xfrm>
          <a:prstGeom prst="rect">
            <a:avLst/>
          </a:prstGeom>
        </p:spPr>
      </p:pic>
      <p:pic>
        <p:nvPicPr>
          <p:cNvPr id="13" name="Picture 20">
            <a:extLst>
              <a:ext uri="{FF2B5EF4-FFF2-40B4-BE49-F238E27FC236}">
                <a16:creationId xmlns:a16="http://schemas.microsoft.com/office/drawing/2014/main" id="{69371AEE-5412-F244-97CC-D448FAA35F38}"/>
              </a:ext>
            </a:extLst>
          </p:cNvPr>
          <p:cNvPicPr>
            <a:picLocks noChangeAspect="1"/>
          </p:cNvPicPr>
          <p:nvPr userDrawn="1"/>
        </p:nvPicPr>
        <p:blipFill rotWithShape="1">
          <a:blip r:embed="rId8"/>
          <a:srcRect l="1" r="29177"/>
          <a:stretch/>
        </p:blipFill>
        <p:spPr>
          <a:xfrm>
            <a:off x="11933854" y="1779369"/>
            <a:ext cx="258146" cy="1469380"/>
          </a:xfrm>
          <a:prstGeom prst="rect">
            <a:avLst/>
          </a:prstGeom>
        </p:spPr>
      </p:pic>
      <p:sp>
        <p:nvSpPr>
          <p:cNvPr id="20" name="Tijdelijke aanduiding voor tekst 19">
            <a:extLst>
              <a:ext uri="{FF2B5EF4-FFF2-40B4-BE49-F238E27FC236}">
                <a16:creationId xmlns:a16="http://schemas.microsoft.com/office/drawing/2014/main" id="{D6546587-AC21-9249-B1E2-1BFC456B93B3}"/>
              </a:ext>
            </a:extLst>
          </p:cNvPr>
          <p:cNvSpPr>
            <a:spLocks noGrp="1"/>
          </p:cNvSpPr>
          <p:nvPr>
            <p:ph type="body" sz="quarter" idx="13" hasCustomPrompt="1"/>
          </p:nvPr>
        </p:nvSpPr>
        <p:spPr>
          <a:xfrm>
            <a:off x="4222283" y="4471189"/>
            <a:ext cx="7435850" cy="595965"/>
          </a:xfrm>
          <a:prstGeom prst="rect">
            <a:avLst/>
          </a:prstGeom>
        </p:spPr>
        <p:txBody>
          <a:bodyPr>
            <a:normAutofit/>
          </a:bodyPr>
          <a:lstStyle>
            <a:lvl1pPr marL="0" indent="0">
              <a:buNone/>
              <a:defRPr sz="4000" b="1">
                <a:solidFill>
                  <a:schemeClr val="bg1"/>
                </a:solidFill>
              </a:defRPr>
            </a:lvl1pPr>
          </a:lstStyle>
          <a:p>
            <a:pPr lvl="0"/>
            <a:r>
              <a:rPr lang="nl-NL"/>
              <a:t>Plaats presentatietitel hier</a:t>
            </a:r>
          </a:p>
        </p:txBody>
      </p:sp>
      <p:sp>
        <p:nvSpPr>
          <p:cNvPr id="22" name="TextBox 21">
            <a:extLst>
              <a:ext uri="{FF2B5EF4-FFF2-40B4-BE49-F238E27FC236}">
                <a16:creationId xmlns:a16="http://schemas.microsoft.com/office/drawing/2014/main" id="{3763A0EB-2421-A546-AFE1-4B3F554AE45D}"/>
              </a:ext>
            </a:extLst>
          </p:cNvPr>
          <p:cNvSpPr txBox="1"/>
          <p:nvPr userDrawn="1"/>
        </p:nvSpPr>
        <p:spPr>
          <a:xfrm>
            <a:off x="-2009870" y="1466661"/>
            <a:ext cx="2082298" cy="1446550"/>
          </a:xfrm>
          <a:prstGeom prst="rect">
            <a:avLst/>
          </a:prstGeom>
          <a:noFill/>
        </p:spPr>
        <p:txBody>
          <a:bodyPr wrap="square" rtlCol="0">
            <a:spAutoFit/>
          </a:bodyPr>
          <a:lstStyle/>
          <a:p>
            <a:pPr lvl="0"/>
            <a:r>
              <a:rPr lang="en-GB" sz="1100" err="1"/>
              <a:t>Achtergrondafbeelding</a:t>
            </a:r>
            <a:r>
              <a:rPr lang="en-GB" sz="1100"/>
              <a:t> </a:t>
            </a:r>
            <a:r>
              <a:rPr lang="en-GB" sz="1100" err="1"/>
              <a:t>wijzigen</a:t>
            </a:r>
            <a:r>
              <a:rPr lang="en-GB" sz="1100"/>
              <a:t>:</a:t>
            </a:r>
          </a:p>
          <a:p>
            <a:pPr lvl="0"/>
            <a:r>
              <a:rPr lang="en-GB" sz="1100" err="1"/>
              <a:t>Rechter</a:t>
            </a:r>
            <a:r>
              <a:rPr lang="en-GB" sz="1100"/>
              <a:t> </a:t>
            </a:r>
            <a:r>
              <a:rPr lang="en-GB" sz="1100" err="1"/>
              <a:t>muisklik</a:t>
            </a:r>
            <a:endParaRPr lang="en-GB" sz="1100"/>
          </a:p>
          <a:p>
            <a:pPr lvl="0"/>
            <a:r>
              <a:rPr lang="en-GB" sz="1100" err="1"/>
              <a:t>Achtergrond</a:t>
            </a:r>
            <a:r>
              <a:rPr lang="en-GB" sz="1100"/>
              <a:t> </a:t>
            </a:r>
            <a:r>
              <a:rPr lang="en-GB" sz="1100" err="1"/>
              <a:t>opmaken</a:t>
            </a:r>
            <a:r>
              <a:rPr lang="en-GB" sz="1100"/>
              <a:t> ...</a:t>
            </a:r>
          </a:p>
          <a:p>
            <a:pPr lvl="0"/>
            <a:r>
              <a:rPr lang="en-GB" sz="1100" err="1"/>
              <a:t>Vullen</a:t>
            </a:r>
            <a:r>
              <a:rPr lang="en-GB" sz="1100"/>
              <a:t> met </a:t>
            </a:r>
            <a:r>
              <a:rPr lang="en-GB" sz="1100" err="1"/>
              <a:t>Afbeelding</a:t>
            </a:r>
            <a:r>
              <a:rPr lang="en-GB" sz="1100"/>
              <a:t> of </a:t>
            </a:r>
            <a:r>
              <a:rPr lang="en-GB" sz="1100" err="1"/>
              <a:t>textuurvulling</a:t>
            </a:r>
            <a:endParaRPr lang="en-GB" sz="1100"/>
          </a:p>
          <a:p>
            <a:pPr lvl="0"/>
            <a:r>
              <a:rPr lang="en-GB" sz="1100" err="1"/>
              <a:t>Invoegen</a:t>
            </a:r>
            <a:r>
              <a:rPr lang="en-GB" sz="1100"/>
              <a:t> </a:t>
            </a:r>
            <a:r>
              <a:rPr lang="en-GB" sz="1100" err="1"/>
              <a:t>uit</a:t>
            </a:r>
            <a:r>
              <a:rPr lang="en-GB" sz="1100"/>
              <a:t>: </a:t>
            </a:r>
            <a:r>
              <a:rPr lang="en-GB" sz="1100" err="1"/>
              <a:t>Bestand</a:t>
            </a:r>
            <a:r>
              <a:rPr lang="en-GB" sz="1100"/>
              <a:t> ...</a:t>
            </a:r>
          </a:p>
          <a:p>
            <a:pPr lvl="0"/>
            <a:r>
              <a:rPr lang="en-GB" sz="1100" err="1"/>
              <a:t>Kies</a:t>
            </a:r>
            <a:r>
              <a:rPr lang="en-GB" sz="1100"/>
              <a:t> </a:t>
            </a:r>
            <a:r>
              <a:rPr lang="en-GB" sz="1100" err="1"/>
              <a:t>een</a:t>
            </a:r>
            <a:r>
              <a:rPr lang="en-GB" sz="1100"/>
              <a:t> </a:t>
            </a:r>
            <a:r>
              <a:rPr lang="en-GB" sz="1100" err="1"/>
              <a:t>afbeelding</a:t>
            </a:r>
            <a:r>
              <a:rPr lang="en-GB" sz="1100"/>
              <a:t> -&gt; ok</a:t>
            </a:r>
            <a:endParaRPr lang="nl-NL" sz="1100"/>
          </a:p>
          <a:p>
            <a:endParaRPr lang="nl-NL" sz="1100"/>
          </a:p>
        </p:txBody>
      </p:sp>
      <p:sp>
        <p:nvSpPr>
          <p:cNvPr id="2" name="Rectangle 1">
            <a:extLst>
              <a:ext uri="{FF2B5EF4-FFF2-40B4-BE49-F238E27FC236}">
                <a16:creationId xmlns:a16="http://schemas.microsoft.com/office/drawing/2014/main" id="{EDE04697-DBAE-6D26-955C-F8B648855F9A}"/>
              </a:ext>
            </a:extLst>
          </p:cNvPr>
          <p:cNvSpPr/>
          <p:nvPr userDrawn="1"/>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287644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kst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C3C4AA-28E8-E840-AC20-7DEAEDC49468}"/>
              </a:ext>
            </a:extLst>
          </p:cNvPr>
          <p:cNvSpPr>
            <a:spLocks noGrp="1"/>
          </p:cNvSpPr>
          <p:nvPr>
            <p:ph type="pic" sz="quarter" idx="14"/>
          </p:nvPr>
        </p:nvSpPr>
        <p:spPr>
          <a:xfrm>
            <a:off x="-78441" y="0"/>
            <a:ext cx="6089942" cy="6948488"/>
          </a:xfrm>
          <a:prstGeom prst="rect">
            <a:avLst/>
          </a:prstGeom>
        </p:spPr>
        <p:txBody>
          <a:bodyPr/>
          <a:lstStyle/>
          <a:p>
            <a:r>
              <a:rPr lang="en-US"/>
              <a:t>Click icon to add picture</a:t>
            </a:r>
            <a:endParaRPr lang="nl-NL"/>
          </a:p>
        </p:txBody>
      </p:sp>
      <p:pic>
        <p:nvPicPr>
          <p:cNvPr id="7" name="Picture 6">
            <a:extLst>
              <a:ext uri="{FF2B5EF4-FFF2-40B4-BE49-F238E27FC236}">
                <a16:creationId xmlns:a16="http://schemas.microsoft.com/office/drawing/2014/main" id="{1D118228-6613-AC4A-97D9-28BDC42864DE}"/>
              </a:ext>
            </a:extLst>
          </p:cNvPr>
          <p:cNvPicPr>
            <a:picLocks noChangeAspect="1"/>
          </p:cNvPicPr>
          <p:nvPr userDrawn="1"/>
        </p:nvPicPr>
        <p:blipFill>
          <a:blip r:embed="rId2"/>
          <a:srcRect l="14584" r="14584"/>
          <a:stretch/>
        </p:blipFill>
        <p:spPr>
          <a:xfrm>
            <a:off x="-78441" y="-15366"/>
            <a:ext cx="6089942" cy="6963854"/>
          </a:xfrm>
          <a:prstGeom prst="rect">
            <a:avLst/>
          </a:prstGeom>
        </p:spPr>
      </p:pic>
      <p:sp>
        <p:nvSpPr>
          <p:cNvPr id="3" name="Tijdelijke aanduiding voor tekst 2">
            <a:extLst>
              <a:ext uri="{FF2B5EF4-FFF2-40B4-BE49-F238E27FC236}">
                <a16:creationId xmlns:a16="http://schemas.microsoft.com/office/drawing/2014/main" id="{4E639172-AB25-8B46-838F-698CDB6ED05F}"/>
              </a:ext>
            </a:extLst>
          </p:cNvPr>
          <p:cNvSpPr>
            <a:spLocks noGrp="1"/>
          </p:cNvSpPr>
          <p:nvPr>
            <p:ph type="body" sz="quarter" idx="10" hasCustomPrompt="1"/>
          </p:nvPr>
        </p:nvSpPr>
        <p:spPr>
          <a:xfrm>
            <a:off x="6832340" y="1640541"/>
            <a:ext cx="4987426" cy="1734228"/>
          </a:xfrm>
          <a:prstGeom prst="rect">
            <a:avLst/>
          </a:prstGeom>
        </p:spPr>
        <p:txBody>
          <a:bodyPr>
            <a:normAutofit/>
          </a:bodyPr>
          <a:lstStyle>
            <a:lvl1pPr marL="0" indent="0">
              <a:lnSpc>
                <a:spcPct val="150000"/>
              </a:lnSpc>
              <a:buFontTx/>
              <a:buNone/>
              <a:defRPr sz="1800">
                <a:solidFill>
                  <a:srgbClr val="00A9A3"/>
                </a:solidFill>
              </a:defRPr>
            </a:lvl1pPr>
          </a:lstStyle>
          <a:p>
            <a:pPr lvl="0"/>
            <a:r>
              <a:rPr lang="nl-NL" noProof="0">
                <a:solidFill>
                  <a:srgbClr val="00A9A3"/>
                </a:solidFill>
              </a:rPr>
              <a:t>Plaats broodtekst hier</a:t>
            </a:r>
          </a:p>
        </p:txBody>
      </p:sp>
      <p:sp>
        <p:nvSpPr>
          <p:cNvPr id="11" name="Tijdelijke aanduiding voor tekst 2">
            <a:extLst>
              <a:ext uri="{FF2B5EF4-FFF2-40B4-BE49-F238E27FC236}">
                <a16:creationId xmlns:a16="http://schemas.microsoft.com/office/drawing/2014/main" id="{FBB0A00D-4DE0-8547-838D-DE43AEF12BDA}"/>
              </a:ext>
            </a:extLst>
          </p:cNvPr>
          <p:cNvSpPr>
            <a:spLocks noGrp="1"/>
          </p:cNvSpPr>
          <p:nvPr>
            <p:ph type="body" sz="quarter" idx="12" hasCustomPrompt="1"/>
          </p:nvPr>
        </p:nvSpPr>
        <p:spPr>
          <a:xfrm>
            <a:off x="6832340" y="3707711"/>
            <a:ext cx="4987426" cy="1509748"/>
          </a:xfrm>
          <a:prstGeom prst="rect">
            <a:avLst/>
          </a:prstGeom>
        </p:spPr>
        <p:txBody>
          <a:bodyPr>
            <a:normAutofit/>
          </a:bodyPr>
          <a:lstStyle>
            <a:lvl1pPr marL="285750" indent="-285750">
              <a:lnSpc>
                <a:spcPct val="150000"/>
              </a:lnSpc>
              <a:buFontTx/>
              <a:buBlip>
                <a:blip r:embed="rId3"/>
              </a:buBlip>
              <a:defRPr sz="1600">
                <a:solidFill>
                  <a:srgbClr val="00A9A3"/>
                </a:solidFill>
              </a:defRPr>
            </a:lvl1pPr>
          </a:lstStyle>
          <a:p>
            <a:pPr lvl="0"/>
            <a:r>
              <a:rPr lang="nl-NL" noProof="0">
                <a:solidFill>
                  <a:srgbClr val="00A9A3"/>
                </a:solidFill>
              </a:rPr>
              <a:t>Plaats opsomming hier</a:t>
            </a:r>
          </a:p>
          <a:p>
            <a:pPr lvl="0"/>
            <a:r>
              <a:rPr lang="nl-NL" noProof="0">
                <a:solidFill>
                  <a:srgbClr val="00A9A3"/>
                </a:solidFill>
              </a:rPr>
              <a:t>Plaats opsomming hier</a:t>
            </a:r>
          </a:p>
          <a:p>
            <a:pPr lvl="0"/>
            <a:r>
              <a:rPr lang="nl-NL" noProof="0">
                <a:solidFill>
                  <a:srgbClr val="00A9A3"/>
                </a:solidFill>
              </a:rPr>
              <a:t>Plaats opsomming hier</a:t>
            </a:r>
            <a:endParaRPr lang="nl-NL" noProof="0"/>
          </a:p>
        </p:txBody>
      </p:sp>
      <p:sp>
        <p:nvSpPr>
          <p:cNvPr id="4" name="Tijdelijke aanduiding voor tekst 3">
            <a:extLst>
              <a:ext uri="{FF2B5EF4-FFF2-40B4-BE49-F238E27FC236}">
                <a16:creationId xmlns:a16="http://schemas.microsoft.com/office/drawing/2014/main" id="{F1A37120-EF9B-D74E-B4D2-C935B7D402BD}"/>
              </a:ext>
            </a:extLst>
          </p:cNvPr>
          <p:cNvSpPr>
            <a:spLocks noGrp="1"/>
          </p:cNvSpPr>
          <p:nvPr>
            <p:ph type="body" sz="quarter" idx="13" hasCustomPrompt="1"/>
          </p:nvPr>
        </p:nvSpPr>
        <p:spPr>
          <a:xfrm>
            <a:off x="6832600" y="1265637"/>
            <a:ext cx="5082032" cy="374904"/>
          </a:xfrm>
          <a:prstGeom prst="rect">
            <a:avLst/>
          </a:prstGeom>
        </p:spPr>
        <p:txBody>
          <a:bodyPr>
            <a:noAutofit/>
          </a:bodyPr>
          <a:lstStyle>
            <a:lvl1pPr marL="0" indent="0">
              <a:buNone/>
              <a:defRPr sz="2000" b="1" i="0">
                <a:solidFill>
                  <a:srgbClr val="F7BA37"/>
                </a:solidFill>
                <a:latin typeface="Calibri" panose="020F0502020204030204" pitchFamily="34" charset="0"/>
                <a:cs typeface="Calibri" panose="020F0502020204030204" pitchFamily="34" charset="0"/>
              </a:defRPr>
            </a:lvl1pPr>
          </a:lstStyle>
          <a:p>
            <a:pPr lvl="0"/>
            <a:r>
              <a:rPr lang="nl-NL" b="1" noProof="0">
                <a:solidFill>
                  <a:srgbClr val="F7BA37"/>
                </a:solidFill>
              </a:rPr>
              <a:t>Plaats titel hier </a:t>
            </a:r>
            <a:endParaRPr lang="nl-NL"/>
          </a:p>
        </p:txBody>
      </p:sp>
    </p:spTree>
    <p:extLst>
      <p:ext uri="{BB962C8B-B14F-4D97-AF65-F5344CB8AC3E}">
        <p14:creationId xmlns:p14="http://schemas.microsoft.com/office/powerpoint/2010/main" val="343739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7D37-7F1F-2960-368A-C94F3CFF8B35}"/>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6554FC19-6DDB-BE60-2F56-E92B59B426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612325FC-6B3C-5E55-C507-807045C4F802}"/>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5" name="Footer Placeholder 4">
            <a:extLst>
              <a:ext uri="{FF2B5EF4-FFF2-40B4-BE49-F238E27FC236}">
                <a16:creationId xmlns:a16="http://schemas.microsoft.com/office/drawing/2014/main" id="{2C2DB1BB-AE44-E3F1-6BC0-15B876E8241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A66999-4BB4-38DA-D304-672676237674}"/>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156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59076-2FE7-7550-8F58-D810FCD925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C1D8759E-D504-5DAE-4FFA-55FC3320E8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9DB961-96D0-4ABE-6D3E-762604F38A57}"/>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5" name="Footer Placeholder 4">
            <a:extLst>
              <a:ext uri="{FF2B5EF4-FFF2-40B4-BE49-F238E27FC236}">
                <a16:creationId xmlns:a16="http://schemas.microsoft.com/office/drawing/2014/main" id="{D7BB3605-D96F-BB4A-9C78-C43318EA4A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E49E6CD-2ECF-71CD-B82F-419C05DE3A3F}"/>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734864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E3979-2219-49B7-412B-226C2090C7F4}"/>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2D0DF618-066A-6E95-DA29-6F9637132BB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8E0E0024-3BE0-EFEC-41AA-201844B31CF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Date Placeholder 4">
            <a:extLst>
              <a:ext uri="{FF2B5EF4-FFF2-40B4-BE49-F238E27FC236}">
                <a16:creationId xmlns:a16="http://schemas.microsoft.com/office/drawing/2014/main" id="{B9914E75-4C9F-8563-AAC2-5836D4E409A8}"/>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6" name="Footer Placeholder 5">
            <a:extLst>
              <a:ext uri="{FF2B5EF4-FFF2-40B4-BE49-F238E27FC236}">
                <a16:creationId xmlns:a16="http://schemas.microsoft.com/office/drawing/2014/main" id="{1E8F19E2-59BA-BD8E-957B-A449A889BDF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1DE45C9-956D-A855-C5F9-16D2F5479741}"/>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47182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7DB7-00E5-3534-C33F-7DAD8598111D}"/>
              </a:ext>
            </a:extLst>
          </p:cNvPr>
          <p:cNvSpPr>
            <a:spLocks noGrp="1"/>
          </p:cNvSpPr>
          <p:nvPr>
            <p:ph type="title"/>
          </p:nvPr>
        </p:nvSpPr>
        <p:spPr>
          <a:xfrm>
            <a:off x="839788" y="365125"/>
            <a:ext cx="10515600" cy="1325563"/>
          </a:xfrm>
        </p:spPr>
        <p:txBody>
          <a:bodyPr/>
          <a:lstStyle/>
          <a:p>
            <a:r>
              <a:rPr lang="en-GB"/>
              <a:t>Click to edit Master title style</a:t>
            </a:r>
            <a:endParaRPr lang="nl-NL"/>
          </a:p>
        </p:txBody>
      </p:sp>
      <p:sp>
        <p:nvSpPr>
          <p:cNvPr id="3" name="Text Placeholder 2">
            <a:extLst>
              <a:ext uri="{FF2B5EF4-FFF2-40B4-BE49-F238E27FC236}">
                <a16:creationId xmlns:a16="http://schemas.microsoft.com/office/drawing/2014/main" id="{BDF52723-E733-B857-6DF7-37A37A470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1C613F-8C80-A2FA-E6B7-DEDE659B72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 Placeholder 4">
            <a:extLst>
              <a:ext uri="{FF2B5EF4-FFF2-40B4-BE49-F238E27FC236}">
                <a16:creationId xmlns:a16="http://schemas.microsoft.com/office/drawing/2014/main" id="{288F5120-5B20-D8F7-C389-2D09D466E9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20FEF08-A701-E618-54F9-A86F9A6C0C6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7" name="Date Placeholder 6">
            <a:extLst>
              <a:ext uri="{FF2B5EF4-FFF2-40B4-BE49-F238E27FC236}">
                <a16:creationId xmlns:a16="http://schemas.microsoft.com/office/drawing/2014/main" id="{9471C075-0D99-5EB6-E01F-568C86A23539}"/>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8" name="Footer Placeholder 7">
            <a:extLst>
              <a:ext uri="{FF2B5EF4-FFF2-40B4-BE49-F238E27FC236}">
                <a16:creationId xmlns:a16="http://schemas.microsoft.com/office/drawing/2014/main" id="{B2FB9883-B0B8-60C5-53AD-703A86768CA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F154ED62-DFEB-A966-0506-50E2C263C17C}"/>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28841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A820-F84D-E742-2938-7BCA7617C674}"/>
              </a:ext>
            </a:extLst>
          </p:cNvPr>
          <p:cNvSpPr>
            <a:spLocks noGrp="1"/>
          </p:cNvSpPr>
          <p:nvPr>
            <p:ph type="title"/>
          </p:nvPr>
        </p:nvSpPr>
        <p:spPr/>
        <p:txBody>
          <a:bodyPr/>
          <a:lstStyle/>
          <a:p>
            <a:r>
              <a:rPr lang="en-GB"/>
              <a:t>Click to edit Master title style</a:t>
            </a:r>
            <a:endParaRPr lang="nl-NL"/>
          </a:p>
        </p:txBody>
      </p:sp>
      <p:sp>
        <p:nvSpPr>
          <p:cNvPr id="3" name="Date Placeholder 2">
            <a:extLst>
              <a:ext uri="{FF2B5EF4-FFF2-40B4-BE49-F238E27FC236}">
                <a16:creationId xmlns:a16="http://schemas.microsoft.com/office/drawing/2014/main" id="{E50E1D62-98B7-F5BB-C1AE-55DAC0C5B605}"/>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4" name="Footer Placeholder 3">
            <a:extLst>
              <a:ext uri="{FF2B5EF4-FFF2-40B4-BE49-F238E27FC236}">
                <a16:creationId xmlns:a16="http://schemas.microsoft.com/office/drawing/2014/main" id="{8A1268BA-E370-1641-905E-77338F38D65D}"/>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96D700CF-2824-AF05-924B-604F65F7F7F8}"/>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3310171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32675-BFC4-27D8-93DB-F940F64E1D7B}"/>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3" name="Footer Placeholder 2">
            <a:extLst>
              <a:ext uri="{FF2B5EF4-FFF2-40B4-BE49-F238E27FC236}">
                <a16:creationId xmlns:a16="http://schemas.microsoft.com/office/drawing/2014/main" id="{EAEE3F84-9ECE-3749-6643-C91209DDBEC0}"/>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7873C642-6E3B-AE3B-5F4F-18FE4D0CD7C4}"/>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24887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2ADF-D10B-9E61-2B0B-AE9602C56A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Content Placeholder 2">
            <a:extLst>
              <a:ext uri="{FF2B5EF4-FFF2-40B4-BE49-F238E27FC236}">
                <a16:creationId xmlns:a16="http://schemas.microsoft.com/office/drawing/2014/main" id="{101791AD-8AD5-8A86-FFEA-728CAD94B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Text Placeholder 3">
            <a:extLst>
              <a:ext uri="{FF2B5EF4-FFF2-40B4-BE49-F238E27FC236}">
                <a16:creationId xmlns:a16="http://schemas.microsoft.com/office/drawing/2014/main" id="{677CB6FA-9228-0AF3-BCE4-7BB443A60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BBF203-A8AD-6C35-0AD8-49F415DC7453}"/>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6" name="Footer Placeholder 5">
            <a:extLst>
              <a:ext uri="{FF2B5EF4-FFF2-40B4-BE49-F238E27FC236}">
                <a16:creationId xmlns:a16="http://schemas.microsoft.com/office/drawing/2014/main" id="{344A407C-F8D8-B1AA-A673-DB6F1973EF4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B2539285-20DC-BD9A-C233-30547A64760A}"/>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371307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80D4-EC71-F288-DE87-CE5685ABA6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1D0AA516-2BC1-4EB1-730D-6D10970CFE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399532CC-229C-2DC8-4B3A-C938E964B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759AD5-9BC3-CEF6-0724-39284BDB176C}"/>
              </a:ext>
            </a:extLst>
          </p:cNvPr>
          <p:cNvSpPr>
            <a:spLocks noGrp="1"/>
          </p:cNvSpPr>
          <p:nvPr>
            <p:ph type="dt" sz="half" idx="10"/>
          </p:nvPr>
        </p:nvSpPr>
        <p:spPr/>
        <p:txBody>
          <a:bodyPr/>
          <a:lstStyle/>
          <a:p>
            <a:fld id="{2783564D-8F17-4D4F-8427-98F0D9727E5F}" type="datetimeFigureOut">
              <a:rPr lang="nl-NL" smtClean="0"/>
              <a:t>28-01-2026</a:t>
            </a:fld>
            <a:endParaRPr lang="nl-NL"/>
          </a:p>
        </p:txBody>
      </p:sp>
      <p:sp>
        <p:nvSpPr>
          <p:cNvPr id="6" name="Footer Placeholder 5">
            <a:extLst>
              <a:ext uri="{FF2B5EF4-FFF2-40B4-BE49-F238E27FC236}">
                <a16:creationId xmlns:a16="http://schemas.microsoft.com/office/drawing/2014/main" id="{F5D0EA09-F2FF-A9AC-F28F-1B5C6139E53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6EAC441-D521-4755-1CF2-C2A3258AC0D2}"/>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3821507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E51DD5-C1DC-2D37-41EE-CDF084B0E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A7CFABB3-8154-366E-FBD9-7B2E4E22D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70BA2319-1436-4CBC-189F-CAA458F79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3564D-8F17-4D4F-8427-98F0D9727E5F}" type="datetimeFigureOut">
              <a:rPr lang="nl-NL" smtClean="0"/>
              <a:t>28-01-2026</a:t>
            </a:fld>
            <a:endParaRPr lang="nl-NL"/>
          </a:p>
        </p:txBody>
      </p:sp>
      <p:sp>
        <p:nvSpPr>
          <p:cNvPr id="5" name="Footer Placeholder 4">
            <a:extLst>
              <a:ext uri="{FF2B5EF4-FFF2-40B4-BE49-F238E27FC236}">
                <a16:creationId xmlns:a16="http://schemas.microsoft.com/office/drawing/2014/main" id="{A7C11198-9C9D-51F5-6549-8A78D8931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78986B7E-5B86-35B8-CB54-C8B991E8E3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C739D-B3F8-4046-AC40-C2E08E0431EC}" type="slidenum">
              <a:rPr lang="nl-NL" smtClean="0"/>
              <a:t>‹#›</a:t>
            </a:fld>
            <a:endParaRPr lang="nl-NL"/>
          </a:p>
        </p:txBody>
      </p:sp>
    </p:spTree>
    <p:extLst>
      <p:ext uri="{BB962C8B-B14F-4D97-AF65-F5344CB8AC3E}">
        <p14:creationId xmlns:p14="http://schemas.microsoft.com/office/powerpoint/2010/main" val="2559991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image" Target="../media/image11.png"/><Relationship Id="rId21" Type="http://schemas.openxmlformats.org/officeDocument/2006/relationships/image" Target="../media/image39.png"/><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5151F6-0C9E-4EE0-B57F-E5F187B385D6}"/>
              </a:ext>
            </a:extLst>
          </p:cNvPr>
          <p:cNvSpPr>
            <a:spLocks noGrp="1"/>
          </p:cNvSpPr>
          <p:nvPr>
            <p:ph type="body" sz="quarter" idx="13"/>
          </p:nvPr>
        </p:nvSpPr>
        <p:spPr/>
        <p:txBody>
          <a:bodyPr>
            <a:normAutofit lnSpcReduction="10000"/>
          </a:bodyPr>
          <a:lstStyle/>
          <a:p>
            <a:r>
              <a:rPr lang="nl-NL" noProof="0"/>
              <a:t>Welkom bij de ICT-opleidingen</a:t>
            </a:r>
          </a:p>
        </p:txBody>
      </p:sp>
    </p:spTree>
    <p:extLst>
      <p:ext uri="{BB962C8B-B14F-4D97-AF65-F5344CB8AC3E}">
        <p14:creationId xmlns:p14="http://schemas.microsoft.com/office/powerpoint/2010/main" val="1730543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BAD-EA07-D616-2F23-465A742AB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EF2D7B-688A-D27A-4688-BF34299B009C}"/>
              </a:ext>
            </a:extLst>
          </p:cNvPr>
          <p:cNvSpPr>
            <a:spLocks noGrp="1"/>
          </p:cNvSpPr>
          <p:nvPr>
            <p:ph type="title"/>
          </p:nvPr>
        </p:nvSpPr>
        <p:spPr>
          <a:xfrm>
            <a:off x="838200" y="365125"/>
            <a:ext cx="10515600" cy="1325563"/>
          </a:xfrm>
        </p:spPr>
        <p:txBody>
          <a:bodyPr/>
          <a:lstStyle/>
          <a:p>
            <a:r>
              <a:rPr lang="nl-NL" b="1" dirty="0">
                <a:solidFill>
                  <a:srgbClr val="F9BC36"/>
                </a:solidFill>
                <a:latin typeface="MarselisPro-Bold" panose="020B0504020101020102" pitchFamily="34" charset="77"/>
                <a:cs typeface="MarselisPro-Bold" panose="020B0504020101020102" pitchFamily="34" charset="77"/>
              </a:rPr>
              <a:t>Bedrijven aan het woord</a:t>
            </a:r>
          </a:p>
        </p:txBody>
      </p:sp>
      <p:sp>
        <p:nvSpPr>
          <p:cNvPr id="3" name="Content Placeholder 2">
            <a:extLst>
              <a:ext uri="{FF2B5EF4-FFF2-40B4-BE49-F238E27FC236}">
                <a16:creationId xmlns:a16="http://schemas.microsoft.com/office/drawing/2014/main" id="{9CF5B7D3-B577-DF24-25FA-071441560FBE}"/>
              </a:ext>
            </a:extLst>
          </p:cNvPr>
          <p:cNvSpPr>
            <a:spLocks noGrp="1"/>
          </p:cNvSpPr>
          <p:nvPr>
            <p:ph idx="1"/>
          </p:nvPr>
        </p:nvSpPr>
        <p:spPr>
          <a:xfrm>
            <a:off x="838200" y="1825625"/>
            <a:ext cx="10515600" cy="4088158"/>
          </a:xfrm>
        </p:spPr>
        <p:txBody>
          <a:bodyPr vert="horz" wrap="none" lIns="90000" tIns="45720" rIns="216000" bIns="45720" rtlCol="0" anchor="t">
            <a:normAutofit/>
          </a:bodyPr>
          <a:lstStyle/>
          <a:p>
            <a:pPr marL="285750" indent="-285750">
              <a:lnSpc>
                <a:spcPct val="120000"/>
              </a:lnSpc>
              <a:buBlip>
                <a:blip r:embed="rId3"/>
              </a:buBlip>
            </a:pPr>
            <a:endParaRPr lang="nl-NL" dirty="0">
              <a:latin typeface="MarselisPro-Light" panose="020B0504020101020102" pitchFamily="34" charset="77"/>
              <a:cs typeface="MarselisPro-Light" panose="020B0504020101020102" pitchFamily="34" charset="77"/>
            </a:endParaRPr>
          </a:p>
          <a:p>
            <a:endParaRPr lang="nl-NL" dirty="0">
              <a:latin typeface="MarselisPro-Light" panose="020B0504020101020102" pitchFamily="34" charset="77"/>
              <a:cs typeface="MarselisPro-Light" panose="020B0504020101020102" pitchFamily="34" charset="77"/>
            </a:endParaRPr>
          </a:p>
          <a:p>
            <a:pPr marL="0" indent="0">
              <a:lnSpc>
                <a:spcPct val="110000"/>
              </a:lnSpc>
              <a:buNone/>
            </a:pPr>
            <a:endParaRPr lang="nl-NL" sz="1800" dirty="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dirty="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96E8AAC9-7B99-87C0-41D0-0DC19DA584D6}"/>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24AF382F-3DBA-D9FC-9AAB-45B4CCAADC8B}"/>
              </a:ext>
            </a:extLst>
          </p:cNvPr>
          <p:cNvPicPr>
            <a:picLocks noChangeAspect="1"/>
          </p:cNvPicPr>
          <p:nvPr/>
        </p:nvPicPr>
        <p:blipFill>
          <a:blip r:embed="rId4"/>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396162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68FA9F-1041-064E-9197-BDB46BCDC7D3}"/>
              </a:ext>
            </a:extLst>
          </p:cNvPr>
          <p:cNvSpPr>
            <a:spLocks noGrp="1"/>
          </p:cNvSpPr>
          <p:nvPr>
            <p:ph type="body" sz="quarter" idx="12"/>
          </p:nvPr>
        </p:nvSpPr>
        <p:spPr>
          <a:xfrm>
            <a:off x="6832340" y="2617980"/>
            <a:ext cx="4987426" cy="4676916"/>
          </a:xfrm>
        </p:spPr>
        <p:txBody>
          <a:bodyPr>
            <a:normAutofit/>
          </a:bodyPr>
          <a:lstStyle/>
          <a:p>
            <a:pPr>
              <a:lnSpc>
                <a:spcPct val="100000"/>
              </a:lnSpc>
            </a:pPr>
            <a:r>
              <a:rPr lang="en-NL" sz="2400" dirty="0"/>
              <a:t>Meeloopdag</a:t>
            </a:r>
            <a:r>
              <a:rPr lang="nl-NL" sz="2400" dirty="0"/>
              <a:t>en</a:t>
            </a:r>
            <a:r>
              <a:rPr lang="en-NL" sz="2400" dirty="0"/>
              <a:t> </a:t>
            </a:r>
            <a:endParaRPr lang="nl-NL" sz="2400" dirty="0"/>
          </a:p>
          <a:p>
            <a:pPr marL="457200" lvl="1" indent="0">
              <a:lnSpc>
                <a:spcPct val="110000"/>
              </a:lnSpc>
              <a:buNone/>
            </a:pPr>
            <a:r>
              <a:rPr lang="en-NL" sz="1600">
                <a:solidFill>
                  <a:srgbClr val="00A9A3"/>
                </a:solidFill>
              </a:rPr>
              <a:t>donderdag 12 februari 2026</a:t>
            </a:r>
          </a:p>
          <a:p>
            <a:pPr marL="457200" lvl="1" indent="0">
              <a:lnSpc>
                <a:spcPct val="110000"/>
              </a:lnSpc>
              <a:buNone/>
            </a:pPr>
            <a:r>
              <a:rPr lang="en-NL" sz="1600">
                <a:solidFill>
                  <a:srgbClr val="00A9A3"/>
                </a:solidFill>
              </a:rPr>
              <a:t>dinsdag 24 maart 2026</a:t>
            </a:r>
          </a:p>
          <a:p>
            <a:pPr marL="457200" lvl="1" indent="0">
              <a:lnSpc>
                <a:spcPct val="110000"/>
              </a:lnSpc>
              <a:buNone/>
            </a:pPr>
            <a:r>
              <a:rPr lang="en-NL" sz="1600">
                <a:solidFill>
                  <a:srgbClr val="00A9A3"/>
                </a:solidFill>
              </a:rPr>
              <a:t>dinsdag 14 april 2026</a:t>
            </a:r>
          </a:p>
          <a:p>
            <a:pPr marL="457200" lvl="1" indent="0">
              <a:lnSpc>
                <a:spcPct val="110000"/>
              </a:lnSpc>
              <a:buNone/>
            </a:pPr>
            <a:endParaRPr lang="en-NL" sz="1600" dirty="0">
              <a:solidFill>
                <a:srgbClr val="00A9A3"/>
              </a:solidFill>
            </a:endParaRPr>
          </a:p>
          <a:p>
            <a:pPr>
              <a:lnSpc>
                <a:spcPct val="100000"/>
              </a:lnSpc>
            </a:pPr>
            <a:r>
              <a:rPr lang="en-NL" sz="2400" dirty="0"/>
              <a:t>Volg ons op LinkedIn</a:t>
            </a:r>
          </a:p>
          <a:p>
            <a:pPr>
              <a:lnSpc>
                <a:spcPct val="100000"/>
              </a:lnSpc>
            </a:pPr>
            <a:r>
              <a:rPr lang="en-NL" sz="2400" dirty="0"/>
              <a:t>Scan de NFC-sleutelhanger voor meer informatie!</a:t>
            </a:r>
          </a:p>
        </p:txBody>
      </p:sp>
      <p:sp>
        <p:nvSpPr>
          <p:cNvPr id="5" name="Text Placeholder 4">
            <a:extLst>
              <a:ext uri="{FF2B5EF4-FFF2-40B4-BE49-F238E27FC236}">
                <a16:creationId xmlns:a16="http://schemas.microsoft.com/office/drawing/2014/main" id="{74BD708E-D401-7E4A-90C8-C38498B9531D}"/>
              </a:ext>
            </a:extLst>
          </p:cNvPr>
          <p:cNvSpPr>
            <a:spLocks noGrp="1"/>
          </p:cNvSpPr>
          <p:nvPr>
            <p:ph type="body" sz="quarter" idx="13"/>
          </p:nvPr>
        </p:nvSpPr>
        <p:spPr>
          <a:xfrm>
            <a:off x="6785037" y="1052468"/>
            <a:ext cx="5082032" cy="374904"/>
          </a:xfrm>
        </p:spPr>
        <p:txBody>
          <a:bodyPr/>
          <a:lstStyle/>
          <a:p>
            <a:r>
              <a:rPr lang="en-NL" sz="4400"/>
              <a:t>En nu?</a:t>
            </a:r>
          </a:p>
        </p:txBody>
      </p:sp>
      <p:pic>
        <p:nvPicPr>
          <p:cNvPr id="2" name="Picture 1" descr="Logo, company name&#10;&#10;Description automatically generated">
            <a:extLst>
              <a:ext uri="{FF2B5EF4-FFF2-40B4-BE49-F238E27FC236}">
                <a16:creationId xmlns:a16="http://schemas.microsoft.com/office/drawing/2014/main" id="{86312FD2-222E-6152-1D02-39125C4CA27C}"/>
              </a:ext>
            </a:extLst>
          </p:cNvPr>
          <p:cNvPicPr>
            <a:picLocks noChangeAspect="1"/>
          </p:cNvPicPr>
          <p:nvPr/>
        </p:nvPicPr>
        <p:blipFill>
          <a:blip r:embed="rId3"/>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3795286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C128D6-CA53-A779-8DFB-7DC036E3C28A}"/>
              </a:ext>
            </a:extLst>
          </p:cNvPr>
          <p:cNvSpPr>
            <a:spLocks noGrp="1"/>
          </p:cNvSpPr>
          <p:nvPr>
            <p:ph idx="1"/>
          </p:nvPr>
        </p:nvSpPr>
        <p:spPr>
          <a:xfrm>
            <a:off x="1449977" y="2564606"/>
            <a:ext cx="9292045" cy="1728787"/>
          </a:xfrm>
        </p:spPr>
        <p:txBody>
          <a:bodyPr>
            <a:normAutofit/>
          </a:bodyPr>
          <a:lstStyle/>
          <a:p>
            <a:pPr marL="0" indent="0" algn="ctr">
              <a:buNone/>
            </a:pPr>
            <a:r>
              <a:rPr lang="en-NL" sz="9000" b="1">
                <a:solidFill>
                  <a:srgbClr val="F8BB37"/>
                </a:solidFill>
                <a:latin typeface="MarselisPro-Light" panose="020B0504020101020102" pitchFamily="34" charset="77"/>
                <a:cs typeface="MarselisPro-Light" panose="020B0504020101020102" pitchFamily="34" charset="77"/>
              </a:rPr>
              <a:t>Vragen?</a:t>
            </a:r>
          </a:p>
        </p:txBody>
      </p:sp>
      <p:sp>
        <p:nvSpPr>
          <p:cNvPr id="4" name="Rectangle 3">
            <a:extLst>
              <a:ext uri="{FF2B5EF4-FFF2-40B4-BE49-F238E27FC236}">
                <a16:creationId xmlns:a16="http://schemas.microsoft.com/office/drawing/2014/main" id="{D5F371FE-1560-9C56-C5B0-240912C7A762}"/>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descr="Logo, company name&#10;&#10;Description automatically generated">
            <a:extLst>
              <a:ext uri="{FF2B5EF4-FFF2-40B4-BE49-F238E27FC236}">
                <a16:creationId xmlns:a16="http://schemas.microsoft.com/office/drawing/2014/main" id="{BB5DE44B-EFBD-F36E-00C6-5553C47F4B4F}"/>
              </a:ext>
            </a:extLst>
          </p:cNvPr>
          <p:cNvPicPr>
            <a:picLocks noChangeAspect="1"/>
          </p:cNvPicPr>
          <p:nvPr/>
        </p:nvPicPr>
        <p:blipFill>
          <a:blip r:embed="rId2"/>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112744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F54D-E204-ACEA-97BF-7F47D96AD42C}"/>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Inhoud</a:t>
            </a:r>
          </a:p>
        </p:txBody>
      </p:sp>
      <p:sp>
        <p:nvSpPr>
          <p:cNvPr id="3" name="Content Placeholder 2">
            <a:extLst>
              <a:ext uri="{FF2B5EF4-FFF2-40B4-BE49-F238E27FC236}">
                <a16:creationId xmlns:a16="http://schemas.microsoft.com/office/drawing/2014/main" id="{9CD65EC3-D43E-91F4-DFFE-AC95BF60311C}"/>
              </a:ext>
            </a:extLst>
          </p:cNvPr>
          <p:cNvSpPr>
            <a:spLocks noGrp="1"/>
          </p:cNvSpPr>
          <p:nvPr>
            <p:ph idx="1"/>
          </p:nvPr>
        </p:nvSpPr>
        <p:spPr>
          <a:xfrm>
            <a:off x="838200" y="1825625"/>
            <a:ext cx="10515600" cy="4088158"/>
          </a:xfrm>
        </p:spPr>
        <p:txBody>
          <a:bodyPr>
            <a:normAutofit/>
          </a:bodyPr>
          <a:lstStyle/>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Onze ICT-opleidingen</a:t>
            </a:r>
          </a:p>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Wat past bij jou?</a:t>
            </a:r>
          </a:p>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Bedrijven aan het woord</a:t>
            </a:r>
          </a:p>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Hoe helpen wij jou?</a:t>
            </a:r>
          </a:p>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Wat wil je nog meer weten?</a:t>
            </a:r>
          </a:p>
          <a:p>
            <a:endParaRPr lang="nl-N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C34151BF-1D20-1904-5BEC-261B6994FD7D}"/>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CCDFC87A-61C2-1DFD-7985-86AC3E07B83A}"/>
              </a:ext>
            </a:extLst>
          </p:cNvPr>
          <p:cNvPicPr>
            <a:picLocks noChangeAspect="1"/>
          </p:cNvPicPr>
          <p:nvPr/>
        </p:nvPicPr>
        <p:blipFill>
          <a:blip r:embed="rId4"/>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231438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smiling for the camera&#10;&#10;Description automatically generated with medium confidence">
            <a:extLst>
              <a:ext uri="{FF2B5EF4-FFF2-40B4-BE49-F238E27FC236}">
                <a16:creationId xmlns:a16="http://schemas.microsoft.com/office/drawing/2014/main" id="{59F0E783-F5A8-D648-A1B7-63E7027288D6}"/>
              </a:ext>
            </a:extLst>
          </p:cNvPr>
          <p:cNvPicPr>
            <a:picLocks noGrp="1" noChangeAspect="1"/>
          </p:cNvPicPr>
          <p:nvPr>
            <p:ph idx="1"/>
          </p:nvPr>
        </p:nvPicPr>
        <p:blipFill>
          <a:blip r:embed="rId2"/>
          <a:stretch>
            <a:fillRect/>
          </a:stretch>
        </p:blipFill>
        <p:spPr>
          <a:xfrm>
            <a:off x="838200" y="1690688"/>
            <a:ext cx="3352800" cy="3213100"/>
          </a:xfrm>
        </p:spPr>
      </p:pic>
      <p:sp>
        <p:nvSpPr>
          <p:cNvPr id="4" name="Rectangle 3">
            <a:extLst>
              <a:ext uri="{FF2B5EF4-FFF2-40B4-BE49-F238E27FC236}">
                <a16:creationId xmlns:a16="http://schemas.microsoft.com/office/drawing/2014/main" id="{A0C4301A-B032-9B0D-699F-01A4A80CFF0D}"/>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4FF0D6E7-F1D9-A24F-182B-55C32D11F290}"/>
              </a:ext>
            </a:extLst>
          </p:cNvPr>
          <p:cNvPicPr>
            <a:picLocks noChangeAspect="1"/>
          </p:cNvPicPr>
          <p:nvPr/>
        </p:nvPicPr>
        <p:blipFill rotWithShape="1">
          <a:blip r:embed="rId3"/>
          <a:srcRect l="28271" b="20591"/>
          <a:stretch/>
        </p:blipFill>
        <p:spPr>
          <a:xfrm>
            <a:off x="8001002" y="1691546"/>
            <a:ext cx="3352801" cy="3212242"/>
          </a:xfrm>
          <a:prstGeom prst="rect">
            <a:avLst/>
          </a:prstGeom>
        </p:spPr>
      </p:pic>
      <p:sp>
        <p:nvSpPr>
          <p:cNvPr id="10" name="TextBox 9">
            <a:extLst>
              <a:ext uri="{FF2B5EF4-FFF2-40B4-BE49-F238E27FC236}">
                <a16:creationId xmlns:a16="http://schemas.microsoft.com/office/drawing/2014/main" id="{07D68A07-F32C-6DD4-9C9D-3FD5AA495E7B}"/>
              </a:ext>
            </a:extLst>
          </p:cNvPr>
          <p:cNvSpPr txBox="1"/>
          <p:nvPr/>
        </p:nvSpPr>
        <p:spPr>
          <a:xfrm>
            <a:off x="4326731" y="1695451"/>
            <a:ext cx="3188493" cy="707886"/>
          </a:xfrm>
          <a:prstGeom prst="rect">
            <a:avLst/>
          </a:prstGeom>
          <a:noFill/>
        </p:spPr>
        <p:txBody>
          <a:bodyPr wrap="square" rtlCol="0">
            <a:spAutoFit/>
          </a:bodyPr>
          <a:lstStyle/>
          <a:p>
            <a:r>
              <a:rPr lang="en-NL" sz="2000">
                <a:latin typeface="MarselisPro-Light" panose="020B0504020101020102" pitchFamily="34" charset="77"/>
                <a:cs typeface="MarselisPro-Light" panose="020B0504020101020102" pitchFamily="34" charset="77"/>
              </a:rPr>
              <a:t>Andr</a:t>
            </a:r>
            <a:r>
              <a:rPr lang="nl-NL" sz="2000">
                <a:latin typeface="MarselisPro-Light" panose="020B0504020101020102" pitchFamily="34" charset="77"/>
                <a:cs typeface="MarselisPro-Light" panose="020B0504020101020102" pitchFamily="34" charset="77"/>
              </a:rPr>
              <a:t>é</a:t>
            </a:r>
            <a:r>
              <a:rPr lang="en-NL" sz="2000">
                <a:latin typeface="MarselisPro-Light" panose="020B0504020101020102" pitchFamily="34" charset="77"/>
                <a:cs typeface="MarselisPro-Light" panose="020B0504020101020102" pitchFamily="34" charset="77"/>
              </a:rPr>
              <a:t> Vegers (VeA), LOB’er en docent ICT</a:t>
            </a:r>
          </a:p>
        </p:txBody>
      </p:sp>
      <p:sp>
        <p:nvSpPr>
          <p:cNvPr id="12" name="TextBox 11">
            <a:extLst>
              <a:ext uri="{FF2B5EF4-FFF2-40B4-BE49-F238E27FC236}">
                <a16:creationId xmlns:a16="http://schemas.microsoft.com/office/drawing/2014/main" id="{31BC5857-E81D-CF01-AE83-3FA4A6F28763}"/>
              </a:ext>
            </a:extLst>
          </p:cNvPr>
          <p:cNvSpPr txBox="1"/>
          <p:nvPr/>
        </p:nvSpPr>
        <p:spPr>
          <a:xfrm>
            <a:off x="4648203" y="4195902"/>
            <a:ext cx="3352800" cy="1015663"/>
          </a:xfrm>
          <a:prstGeom prst="rect">
            <a:avLst/>
          </a:prstGeom>
          <a:noFill/>
        </p:spPr>
        <p:txBody>
          <a:bodyPr wrap="square" rtlCol="0">
            <a:spAutoFit/>
          </a:bodyPr>
          <a:lstStyle/>
          <a:p>
            <a:r>
              <a:rPr lang="en-NL" sz="2000">
                <a:latin typeface="MarselisPro-Light" panose="020B0504020101020102" pitchFamily="34" charset="77"/>
                <a:cs typeface="MarselisPro-Light" panose="020B0504020101020102" pitchFamily="34" charset="77"/>
              </a:rPr>
              <a:t>Marten Biesheuvel (BslM), LOB’er en docent Software Development</a:t>
            </a:r>
          </a:p>
        </p:txBody>
      </p:sp>
      <p:cxnSp>
        <p:nvCxnSpPr>
          <p:cNvPr id="14" name="Curved Connector 13">
            <a:extLst>
              <a:ext uri="{FF2B5EF4-FFF2-40B4-BE49-F238E27FC236}">
                <a16:creationId xmlns:a16="http://schemas.microsoft.com/office/drawing/2014/main" id="{84FDA008-9A6B-2D20-8666-0C8F28B56A5B}"/>
              </a:ext>
            </a:extLst>
          </p:cNvPr>
          <p:cNvCxnSpPr>
            <a:cxnSpLocks/>
            <a:stCxn id="10" idx="2"/>
          </p:cNvCxnSpPr>
          <p:nvPr/>
        </p:nvCxnSpPr>
        <p:spPr>
          <a:xfrm rot="5400000">
            <a:off x="4676909" y="2053170"/>
            <a:ext cx="893902" cy="1594237"/>
          </a:xfrm>
          <a:prstGeom prst="curvedConnector2">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105E4E53-943A-8FB3-BBDC-4C6EE9FD4236}"/>
              </a:ext>
            </a:extLst>
          </p:cNvPr>
          <p:cNvCxnSpPr>
            <a:cxnSpLocks/>
            <a:stCxn id="12" idx="0"/>
          </p:cNvCxnSpPr>
          <p:nvPr/>
        </p:nvCxnSpPr>
        <p:spPr>
          <a:xfrm rot="5400000" flipH="1" flipV="1">
            <a:off x="6656319" y="2965522"/>
            <a:ext cx="898664" cy="1562096"/>
          </a:xfrm>
          <a:prstGeom prst="curvedConnector2">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Logo, company name&#10;&#10;Description automatically generated">
            <a:extLst>
              <a:ext uri="{FF2B5EF4-FFF2-40B4-BE49-F238E27FC236}">
                <a16:creationId xmlns:a16="http://schemas.microsoft.com/office/drawing/2014/main" id="{9FC792E7-EA5E-340A-FE9D-D9BEFE0E7BDE}"/>
              </a:ext>
            </a:extLst>
          </p:cNvPr>
          <p:cNvPicPr>
            <a:picLocks noChangeAspect="1"/>
          </p:cNvPicPr>
          <p:nvPr/>
        </p:nvPicPr>
        <p:blipFill>
          <a:blip r:embed="rId4"/>
          <a:stretch>
            <a:fillRect/>
          </a:stretch>
        </p:blipFill>
        <p:spPr>
          <a:xfrm>
            <a:off x="11187113" y="5694981"/>
            <a:ext cx="1004887" cy="880443"/>
          </a:xfrm>
          <a:prstGeom prst="rect">
            <a:avLst/>
          </a:prstGeom>
        </p:spPr>
      </p:pic>
      <p:sp>
        <p:nvSpPr>
          <p:cNvPr id="27" name="TextBox 26">
            <a:extLst>
              <a:ext uri="{FF2B5EF4-FFF2-40B4-BE49-F238E27FC236}">
                <a16:creationId xmlns:a16="http://schemas.microsoft.com/office/drawing/2014/main" id="{A2D5ED0C-9D4E-188C-4185-6A43912FBBE1}"/>
              </a:ext>
            </a:extLst>
          </p:cNvPr>
          <p:cNvSpPr txBox="1"/>
          <p:nvPr/>
        </p:nvSpPr>
        <p:spPr>
          <a:xfrm>
            <a:off x="2705695" y="5967931"/>
            <a:ext cx="6780609" cy="338554"/>
          </a:xfrm>
          <a:prstGeom prst="rect">
            <a:avLst/>
          </a:prstGeom>
          <a:noFill/>
        </p:spPr>
        <p:txBody>
          <a:bodyPr wrap="square" rtlCol="0">
            <a:spAutoFit/>
          </a:bodyPr>
          <a:lstStyle/>
          <a:p>
            <a:r>
              <a:rPr lang="en-NL" sz="1600">
                <a:latin typeface="MarselisPro-Light" panose="020B0504020101020102" pitchFamily="34" charset="77"/>
                <a:cs typeface="MarselisPro-Light" panose="020B0504020101020102" pitchFamily="34" charset="77"/>
              </a:rPr>
              <a:t>LOB’er staat voor loopbaan</a:t>
            </a:r>
            <a:r>
              <a:rPr lang="en-GB" sz="1600">
                <a:latin typeface="MarselisPro-Light" panose="020B0504020101020102" pitchFamily="34" charset="77"/>
                <a:cs typeface="MarselisPro-Light" panose="020B0504020101020102" pitchFamily="34" charset="77"/>
              </a:rPr>
              <a:t>oriëntatie</a:t>
            </a:r>
            <a:r>
              <a:rPr lang="en-NL" sz="1600">
                <a:latin typeface="MarselisPro-Light" panose="020B0504020101020102" pitchFamily="34" charset="77"/>
                <a:cs typeface="MarselisPro-Light" panose="020B0504020101020102" pitchFamily="34" charset="77"/>
              </a:rPr>
              <a:t>begeleider. Anders gezegd: mentor.</a:t>
            </a:r>
          </a:p>
        </p:txBody>
      </p:sp>
      <p:sp>
        <p:nvSpPr>
          <p:cNvPr id="15" name="Title 1">
            <a:extLst>
              <a:ext uri="{FF2B5EF4-FFF2-40B4-BE49-F238E27FC236}">
                <a16:creationId xmlns:a16="http://schemas.microsoft.com/office/drawing/2014/main" id="{6FE7368B-8233-8BEF-EE56-064CA03CB640}"/>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Kennismaken met de LOB’ers</a:t>
            </a:r>
          </a:p>
        </p:txBody>
      </p:sp>
    </p:spTree>
    <p:extLst>
      <p:ext uri="{BB962C8B-B14F-4D97-AF65-F5344CB8AC3E}">
        <p14:creationId xmlns:p14="http://schemas.microsoft.com/office/powerpoint/2010/main" val="1716491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6290-FC7B-30C2-A63B-D679A42533AA}"/>
              </a:ext>
            </a:extLst>
          </p:cNvPr>
          <p:cNvSpPr>
            <a:spLocks noGrp="1"/>
          </p:cNvSpPr>
          <p:nvPr>
            <p:ph type="title"/>
          </p:nvPr>
        </p:nvSpPr>
        <p:spPr/>
        <p:txBody>
          <a:bodyPr/>
          <a:lstStyle/>
          <a:p>
            <a:r>
              <a:rPr lang="en-NL" b="1">
                <a:solidFill>
                  <a:srgbClr val="F9BC36"/>
                </a:solidFill>
                <a:latin typeface="MarselisPro" panose="020B0504020101020102" pitchFamily="34" charset="77"/>
                <a:cs typeface="MarselisPro" panose="020B0504020101020102" pitchFamily="34" charset="77"/>
              </a:rPr>
              <a:t>Docenten van ICT</a:t>
            </a:r>
          </a:p>
        </p:txBody>
      </p:sp>
      <p:sp>
        <p:nvSpPr>
          <p:cNvPr id="4" name="Rectangle 3">
            <a:extLst>
              <a:ext uri="{FF2B5EF4-FFF2-40B4-BE49-F238E27FC236}">
                <a16:creationId xmlns:a16="http://schemas.microsoft.com/office/drawing/2014/main" id="{A0C4301A-B032-9B0D-699F-01A4A80CFF0D}"/>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07D68A07-F32C-6DD4-9C9D-3FD5AA495E7B}"/>
              </a:ext>
            </a:extLst>
          </p:cNvPr>
          <p:cNvSpPr txBox="1"/>
          <p:nvPr/>
        </p:nvSpPr>
        <p:spPr>
          <a:xfrm>
            <a:off x="880644" y="3477445"/>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Jan Tijssen </a:t>
            </a:r>
          </a:p>
          <a:p>
            <a:pPr algn="ctr"/>
            <a:r>
              <a:rPr lang="en-NL" sz="1600">
                <a:latin typeface="MarselisPro-Light" panose="020B0504020101020102" pitchFamily="34" charset="77"/>
                <a:cs typeface="MarselisPro-Light" panose="020B0504020101020102" pitchFamily="34" charset="77"/>
              </a:rPr>
              <a:t>(TnJ)</a:t>
            </a:r>
          </a:p>
        </p:txBody>
      </p:sp>
      <p:pic>
        <p:nvPicPr>
          <p:cNvPr id="26" name="Picture 25" descr="Logo, company name&#10;&#10;Description automatically generated">
            <a:extLst>
              <a:ext uri="{FF2B5EF4-FFF2-40B4-BE49-F238E27FC236}">
                <a16:creationId xmlns:a16="http://schemas.microsoft.com/office/drawing/2014/main" id="{9FC792E7-EA5E-340A-FE9D-D9BEFE0E7BDE}"/>
              </a:ext>
            </a:extLst>
          </p:cNvPr>
          <p:cNvPicPr>
            <a:picLocks noChangeAspect="1"/>
          </p:cNvPicPr>
          <p:nvPr/>
        </p:nvPicPr>
        <p:blipFill>
          <a:blip r:embed="rId3"/>
          <a:stretch>
            <a:fillRect/>
          </a:stretch>
        </p:blipFill>
        <p:spPr>
          <a:xfrm>
            <a:off x="11187113" y="5694981"/>
            <a:ext cx="1004887" cy="880443"/>
          </a:xfrm>
          <a:prstGeom prst="rect">
            <a:avLst/>
          </a:prstGeom>
        </p:spPr>
      </p:pic>
      <p:pic>
        <p:nvPicPr>
          <p:cNvPr id="8" name="Content Placeholder 7" descr="A person wearing glasses and a suit&#10;&#10;Description automatically generated with medium confidence">
            <a:extLst>
              <a:ext uri="{FF2B5EF4-FFF2-40B4-BE49-F238E27FC236}">
                <a16:creationId xmlns:a16="http://schemas.microsoft.com/office/drawing/2014/main" id="{A4E3D59B-40FA-22A1-EF4B-831483B57824}"/>
              </a:ext>
            </a:extLst>
          </p:cNvPr>
          <p:cNvPicPr>
            <a:picLocks noGrp="1" noChangeAspect="1"/>
          </p:cNvPicPr>
          <p:nvPr>
            <p:ph idx="1"/>
          </p:nvPr>
        </p:nvPicPr>
        <p:blipFill rotWithShape="1">
          <a:blip r:embed="rId4"/>
          <a:srcRect l="19350" r="13984"/>
          <a:stretch/>
        </p:blipFill>
        <p:spPr>
          <a:xfrm>
            <a:off x="1142727" y="1926065"/>
            <a:ext cx="1444073" cy="1444073"/>
          </a:xfrm>
        </p:spPr>
      </p:pic>
      <p:pic>
        <p:nvPicPr>
          <p:cNvPr id="16" name="Picture 15" descr="A person smiling for the camera&#10;&#10;Description automatically generated with medium confidence">
            <a:extLst>
              <a:ext uri="{FF2B5EF4-FFF2-40B4-BE49-F238E27FC236}">
                <a16:creationId xmlns:a16="http://schemas.microsoft.com/office/drawing/2014/main" id="{50B72CD3-8AE5-6C6B-236A-44700D2B2715}"/>
              </a:ext>
            </a:extLst>
          </p:cNvPr>
          <p:cNvPicPr>
            <a:picLocks noChangeAspect="1"/>
          </p:cNvPicPr>
          <p:nvPr/>
        </p:nvPicPr>
        <p:blipFill>
          <a:blip r:embed="rId5"/>
          <a:stretch>
            <a:fillRect/>
          </a:stretch>
        </p:blipFill>
        <p:spPr>
          <a:xfrm>
            <a:off x="2796330" y="1922451"/>
            <a:ext cx="1444073" cy="1444073"/>
          </a:xfrm>
          <a:prstGeom prst="rect">
            <a:avLst/>
          </a:prstGeom>
        </p:spPr>
      </p:pic>
      <p:pic>
        <p:nvPicPr>
          <p:cNvPr id="19" name="Picture 18" descr="A person wearing glasses&#10;&#10;Description automatically generated with low confidence">
            <a:extLst>
              <a:ext uri="{FF2B5EF4-FFF2-40B4-BE49-F238E27FC236}">
                <a16:creationId xmlns:a16="http://schemas.microsoft.com/office/drawing/2014/main" id="{00B56945-4A40-9FFB-B104-80FDB387E82D}"/>
              </a:ext>
            </a:extLst>
          </p:cNvPr>
          <p:cNvPicPr>
            <a:picLocks noChangeAspect="1"/>
          </p:cNvPicPr>
          <p:nvPr/>
        </p:nvPicPr>
        <p:blipFill rotWithShape="1">
          <a:blip r:embed="rId6"/>
          <a:srcRect l="15552" r="14127" b="4773"/>
          <a:stretch/>
        </p:blipFill>
        <p:spPr>
          <a:xfrm>
            <a:off x="4446165" y="1922451"/>
            <a:ext cx="1444073" cy="1444073"/>
          </a:xfrm>
          <a:prstGeom prst="rect">
            <a:avLst/>
          </a:prstGeom>
        </p:spPr>
      </p:pic>
      <p:pic>
        <p:nvPicPr>
          <p:cNvPr id="21" name="Picture 20">
            <a:extLst>
              <a:ext uri="{FF2B5EF4-FFF2-40B4-BE49-F238E27FC236}">
                <a16:creationId xmlns:a16="http://schemas.microsoft.com/office/drawing/2014/main" id="{7C509A91-4AA1-9696-CE94-0A6694C24611}"/>
              </a:ext>
            </a:extLst>
          </p:cNvPr>
          <p:cNvPicPr>
            <a:picLocks noChangeAspect="1"/>
          </p:cNvPicPr>
          <p:nvPr/>
        </p:nvPicPr>
        <p:blipFill>
          <a:blip r:embed="rId7"/>
          <a:srcRect t="12344" b="12344"/>
          <a:stretch/>
        </p:blipFill>
        <p:spPr>
          <a:xfrm>
            <a:off x="9428404" y="1921334"/>
            <a:ext cx="1444073" cy="1449921"/>
          </a:xfrm>
          <a:prstGeom prst="rect">
            <a:avLst/>
          </a:prstGeom>
        </p:spPr>
      </p:pic>
      <p:sp>
        <p:nvSpPr>
          <p:cNvPr id="23" name="TextBox 22">
            <a:extLst>
              <a:ext uri="{FF2B5EF4-FFF2-40B4-BE49-F238E27FC236}">
                <a16:creationId xmlns:a16="http://schemas.microsoft.com/office/drawing/2014/main" id="{6A87E07F-C14D-E392-30F5-4128AB97844C}"/>
              </a:ext>
            </a:extLst>
          </p:cNvPr>
          <p:cNvSpPr txBox="1"/>
          <p:nvPr/>
        </p:nvSpPr>
        <p:spPr>
          <a:xfrm>
            <a:off x="2586800" y="3521580"/>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Peter de Vries</a:t>
            </a:r>
          </a:p>
          <a:p>
            <a:pPr algn="ctr"/>
            <a:r>
              <a:rPr lang="en-NL" sz="1600">
                <a:latin typeface="MarselisPro-Light" panose="020B0504020101020102" pitchFamily="34" charset="77"/>
                <a:cs typeface="MarselisPro-Light" panose="020B0504020101020102" pitchFamily="34" charset="77"/>
              </a:rPr>
              <a:t>(VrP)</a:t>
            </a:r>
          </a:p>
        </p:txBody>
      </p:sp>
      <p:sp>
        <p:nvSpPr>
          <p:cNvPr id="24" name="TextBox 23">
            <a:extLst>
              <a:ext uri="{FF2B5EF4-FFF2-40B4-BE49-F238E27FC236}">
                <a16:creationId xmlns:a16="http://schemas.microsoft.com/office/drawing/2014/main" id="{20F89B5E-C712-74C3-439A-C7EAE41FD545}"/>
              </a:ext>
            </a:extLst>
          </p:cNvPr>
          <p:cNvSpPr txBox="1"/>
          <p:nvPr/>
        </p:nvSpPr>
        <p:spPr>
          <a:xfrm>
            <a:off x="4339183" y="3477445"/>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Jan van ‘t Hof (HoJ)</a:t>
            </a:r>
          </a:p>
        </p:txBody>
      </p:sp>
      <p:sp>
        <p:nvSpPr>
          <p:cNvPr id="25" name="TextBox 24">
            <a:extLst>
              <a:ext uri="{FF2B5EF4-FFF2-40B4-BE49-F238E27FC236}">
                <a16:creationId xmlns:a16="http://schemas.microsoft.com/office/drawing/2014/main" id="{DE79F138-A83E-F3FE-7E78-9B83EB7D3727}"/>
              </a:ext>
            </a:extLst>
          </p:cNvPr>
          <p:cNvSpPr txBox="1"/>
          <p:nvPr/>
        </p:nvSpPr>
        <p:spPr>
          <a:xfrm>
            <a:off x="5920470" y="3492109"/>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Jelle Pals</a:t>
            </a:r>
          </a:p>
          <a:p>
            <a:pPr algn="ctr"/>
            <a:r>
              <a:rPr lang="en-NL" sz="1600">
                <a:latin typeface="MarselisPro-Light" panose="020B0504020101020102" pitchFamily="34" charset="77"/>
                <a:cs typeface="MarselisPro-Light" panose="020B0504020101020102" pitchFamily="34" charset="77"/>
              </a:rPr>
              <a:t>(PsJc)</a:t>
            </a:r>
          </a:p>
        </p:txBody>
      </p:sp>
      <p:sp>
        <p:nvSpPr>
          <p:cNvPr id="27" name="TextBox 26">
            <a:extLst>
              <a:ext uri="{FF2B5EF4-FFF2-40B4-BE49-F238E27FC236}">
                <a16:creationId xmlns:a16="http://schemas.microsoft.com/office/drawing/2014/main" id="{392801E5-1A13-89D8-D04F-5C7E8BD74818}"/>
              </a:ext>
            </a:extLst>
          </p:cNvPr>
          <p:cNvSpPr txBox="1"/>
          <p:nvPr/>
        </p:nvSpPr>
        <p:spPr>
          <a:xfrm>
            <a:off x="9254140" y="3521579"/>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John van Zetten</a:t>
            </a:r>
          </a:p>
          <a:p>
            <a:pPr algn="ctr"/>
            <a:r>
              <a:rPr lang="en-NL" sz="1600">
                <a:latin typeface="MarselisPro-Light" panose="020B0504020101020102" pitchFamily="34" charset="77"/>
                <a:cs typeface="MarselisPro-Light" panose="020B0504020101020102" pitchFamily="34" charset="77"/>
              </a:rPr>
              <a:t>(ZtJ)</a:t>
            </a:r>
          </a:p>
        </p:txBody>
      </p:sp>
      <p:cxnSp>
        <p:nvCxnSpPr>
          <p:cNvPr id="28" name="Curved Connector 27">
            <a:extLst>
              <a:ext uri="{FF2B5EF4-FFF2-40B4-BE49-F238E27FC236}">
                <a16:creationId xmlns:a16="http://schemas.microsoft.com/office/drawing/2014/main" id="{77E405C3-2C03-1F78-EEA6-4F7B0A99179A}"/>
              </a:ext>
            </a:extLst>
          </p:cNvPr>
          <p:cNvCxnSpPr>
            <a:cxnSpLocks/>
            <a:stCxn id="29" idx="1"/>
            <a:endCxn id="10" idx="2"/>
          </p:cNvCxnSpPr>
          <p:nvPr/>
        </p:nvCxnSpPr>
        <p:spPr>
          <a:xfrm rot="10800000">
            <a:off x="1809694" y="4062220"/>
            <a:ext cx="194862" cy="1269186"/>
          </a:xfrm>
          <a:prstGeom prst="curvedConnector2">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5DEF410-EFB8-46A6-7B8C-0F9DE82C5CB9}"/>
              </a:ext>
            </a:extLst>
          </p:cNvPr>
          <p:cNvSpPr txBox="1"/>
          <p:nvPr/>
        </p:nvSpPr>
        <p:spPr>
          <a:xfrm>
            <a:off x="2004556" y="5131351"/>
            <a:ext cx="1415941" cy="400110"/>
          </a:xfrm>
          <a:prstGeom prst="rect">
            <a:avLst/>
          </a:prstGeom>
          <a:noFill/>
        </p:spPr>
        <p:txBody>
          <a:bodyPr wrap="square" rtlCol="0">
            <a:spAutoFit/>
          </a:bodyPr>
          <a:lstStyle/>
          <a:p>
            <a:pPr algn="ctr"/>
            <a:r>
              <a:rPr lang="en-NL" sz="2000">
                <a:latin typeface="MarselisPro-Light" panose="020B0504020101020102" pitchFamily="34" charset="77"/>
                <a:cs typeface="MarselisPro-Light" panose="020B0504020101020102" pitchFamily="34" charset="77"/>
              </a:rPr>
              <a:t>Docent ICT</a:t>
            </a:r>
          </a:p>
        </p:txBody>
      </p:sp>
      <p:cxnSp>
        <p:nvCxnSpPr>
          <p:cNvPr id="33" name="Curved Connector 32">
            <a:extLst>
              <a:ext uri="{FF2B5EF4-FFF2-40B4-BE49-F238E27FC236}">
                <a16:creationId xmlns:a16="http://schemas.microsoft.com/office/drawing/2014/main" id="{58004E2D-1AB8-BDDD-8FC2-FC8459D83A48}"/>
              </a:ext>
            </a:extLst>
          </p:cNvPr>
          <p:cNvCxnSpPr>
            <a:cxnSpLocks/>
            <a:stCxn id="29" idx="0"/>
            <a:endCxn id="23" idx="2"/>
          </p:cNvCxnSpPr>
          <p:nvPr/>
        </p:nvCxnSpPr>
        <p:spPr>
          <a:xfrm rot="5400000" flipH="1" flipV="1">
            <a:off x="2601690" y="4217192"/>
            <a:ext cx="1024996" cy="803323"/>
          </a:xfrm>
          <a:prstGeom prst="curvedConnector3">
            <a:avLst>
              <a:gd name="adj1" fmla="val 50000"/>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440C105-86C3-F369-8433-DD5BFFC34A37}"/>
              </a:ext>
            </a:extLst>
          </p:cNvPr>
          <p:cNvSpPr txBox="1"/>
          <p:nvPr/>
        </p:nvSpPr>
        <p:spPr>
          <a:xfrm>
            <a:off x="4748256" y="4794829"/>
            <a:ext cx="2601560" cy="707886"/>
          </a:xfrm>
          <a:prstGeom prst="rect">
            <a:avLst/>
          </a:prstGeom>
          <a:noFill/>
        </p:spPr>
        <p:txBody>
          <a:bodyPr wrap="square" rtlCol="0">
            <a:spAutoFit/>
          </a:bodyPr>
          <a:lstStyle/>
          <a:p>
            <a:pPr algn="ctr"/>
            <a:r>
              <a:rPr lang="en-NL" sz="2000">
                <a:latin typeface="MarselisPro-Light" panose="020B0504020101020102" pitchFamily="34" charset="77"/>
                <a:cs typeface="MarselisPro-Light" panose="020B0504020101020102" pitchFamily="34" charset="77"/>
              </a:rPr>
              <a:t>Docent Software Development</a:t>
            </a:r>
          </a:p>
        </p:txBody>
      </p:sp>
      <p:cxnSp>
        <p:nvCxnSpPr>
          <p:cNvPr id="45" name="Curved Connector 44">
            <a:extLst>
              <a:ext uri="{FF2B5EF4-FFF2-40B4-BE49-F238E27FC236}">
                <a16:creationId xmlns:a16="http://schemas.microsoft.com/office/drawing/2014/main" id="{EC0051D4-D117-2E93-0F28-A8ED3A676729}"/>
              </a:ext>
            </a:extLst>
          </p:cNvPr>
          <p:cNvCxnSpPr>
            <a:cxnSpLocks/>
            <a:stCxn id="44" idx="0"/>
            <a:endCxn id="24" idx="2"/>
          </p:cNvCxnSpPr>
          <p:nvPr/>
        </p:nvCxnSpPr>
        <p:spPr>
          <a:xfrm rot="16200000" flipV="1">
            <a:off x="5292331" y="4038123"/>
            <a:ext cx="732609" cy="780803"/>
          </a:xfrm>
          <a:prstGeom prst="curvedConnector3">
            <a:avLst>
              <a:gd name="adj1" fmla="val 50000"/>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0B0B51C0-D27A-782F-365F-C8F2DC10B7A8}"/>
              </a:ext>
            </a:extLst>
          </p:cNvPr>
          <p:cNvCxnSpPr>
            <a:cxnSpLocks/>
            <a:stCxn id="51" idx="0"/>
            <a:endCxn id="27" idx="2"/>
          </p:cNvCxnSpPr>
          <p:nvPr/>
        </p:nvCxnSpPr>
        <p:spPr>
          <a:xfrm rot="16200000" flipV="1">
            <a:off x="9846022" y="4443523"/>
            <a:ext cx="870419" cy="196081"/>
          </a:xfrm>
          <a:prstGeom prst="curvedConnector3">
            <a:avLst>
              <a:gd name="adj1" fmla="val 50000"/>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617415CB-E248-F0A0-937A-2CD9D075884D}"/>
              </a:ext>
            </a:extLst>
          </p:cNvPr>
          <p:cNvCxnSpPr>
            <a:cxnSpLocks/>
            <a:endCxn id="25" idx="2"/>
          </p:cNvCxnSpPr>
          <p:nvPr/>
        </p:nvCxnSpPr>
        <p:spPr>
          <a:xfrm rot="5400000" flipH="1" flipV="1">
            <a:off x="6247118" y="4286952"/>
            <a:ext cx="812469" cy="392335"/>
          </a:xfrm>
          <a:prstGeom prst="curvedConnector3">
            <a:avLst>
              <a:gd name="adj1" fmla="val 50000"/>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1610B58-67EA-BFBC-BD92-D9CD22F3B52D}"/>
              </a:ext>
            </a:extLst>
          </p:cNvPr>
          <p:cNvSpPr txBox="1"/>
          <p:nvPr/>
        </p:nvSpPr>
        <p:spPr>
          <a:xfrm>
            <a:off x="9185311" y="4976773"/>
            <a:ext cx="2387920" cy="400110"/>
          </a:xfrm>
          <a:prstGeom prst="rect">
            <a:avLst/>
          </a:prstGeom>
          <a:noFill/>
        </p:spPr>
        <p:txBody>
          <a:bodyPr wrap="square" rtlCol="0">
            <a:spAutoFit/>
          </a:bodyPr>
          <a:lstStyle/>
          <a:p>
            <a:pPr algn="ctr"/>
            <a:r>
              <a:rPr lang="en-NL" sz="2000">
                <a:latin typeface="MarselisPro-Light" panose="020B0504020101020102" pitchFamily="34" charset="77"/>
                <a:cs typeface="MarselisPro-Light" panose="020B0504020101020102" pitchFamily="34" charset="77"/>
              </a:rPr>
              <a:t>Opleidingsmanager</a:t>
            </a:r>
          </a:p>
        </p:txBody>
      </p:sp>
      <p:pic>
        <p:nvPicPr>
          <p:cNvPr id="5" name="Picture 4" descr="A person sitting on a stool&#10;&#10;Description automatically generated">
            <a:extLst>
              <a:ext uri="{FF2B5EF4-FFF2-40B4-BE49-F238E27FC236}">
                <a16:creationId xmlns:a16="http://schemas.microsoft.com/office/drawing/2014/main" id="{6452DBAB-4F99-5001-25AE-3698F9E496A4}"/>
              </a:ext>
            </a:extLst>
          </p:cNvPr>
          <p:cNvPicPr>
            <a:picLocks noChangeAspect="1"/>
          </p:cNvPicPr>
          <p:nvPr/>
        </p:nvPicPr>
        <p:blipFill>
          <a:blip r:embed="rId8"/>
          <a:srcRect l="16500" t="9579" r="15471" b="46219"/>
          <a:stretch/>
        </p:blipFill>
        <p:spPr>
          <a:xfrm>
            <a:off x="6096000" y="1918987"/>
            <a:ext cx="1476807" cy="1444073"/>
          </a:xfrm>
          <a:prstGeom prst="rect">
            <a:avLst/>
          </a:prstGeom>
        </p:spPr>
      </p:pic>
      <p:pic>
        <p:nvPicPr>
          <p:cNvPr id="9" name="Picture 8" descr="A person in a suit&#10;&#10;Description automatically generated">
            <a:extLst>
              <a:ext uri="{FF2B5EF4-FFF2-40B4-BE49-F238E27FC236}">
                <a16:creationId xmlns:a16="http://schemas.microsoft.com/office/drawing/2014/main" id="{DE78916C-A136-AFD1-0059-000F6FC5A923}"/>
              </a:ext>
            </a:extLst>
          </p:cNvPr>
          <p:cNvPicPr>
            <a:picLocks noChangeAspect="1"/>
          </p:cNvPicPr>
          <p:nvPr/>
        </p:nvPicPr>
        <p:blipFill>
          <a:blip r:embed="rId9"/>
          <a:stretch>
            <a:fillRect/>
          </a:stretch>
        </p:blipFill>
        <p:spPr>
          <a:xfrm>
            <a:off x="7778569" y="1906876"/>
            <a:ext cx="1444073" cy="1444073"/>
          </a:xfrm>
          <a:prstGeom prst="rect">
            <a:avLst/>
          </a:prstGeom>
        </p:spPr>
      </p:pic>
      <p:sp>
        <p:nvSpPr>
          <p:cNvPr id="18" name="TextBox 17">
            <a:extLst>
              <a:ext uri="{FF2B5EF4-FFF2-40B4-BE49-F238E27FC236}">
                <a16:creationId xmlns:a16="http://schemas.microsoft.com/office/drawing/2014/main" id="{007C57FF-E15A-B9DA-D4E4-C213F3611B96}"/>
              </a:ext>
            </a:extLst>
          </p:cNvPr>
          <p:cNvSpPr txBox="1"/>
          <p:nvPr/>
        </p:nvSpPr>
        <p:spPr>
          <a:xfrm>
            <a:off x="7621375" y="3477445"/>
            <a:ext cx="1858099" cy="830997"/>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Anne van der Galiën</a:t>
            </a:r>
          </a:p>
          <a:p>
            <a:pPr algn="ctr"/>
            <a:r>
              <a:rPr lang="en-NL" sz="1600">
                <a:latin typeface="MarselisPro-Light" panose="020B0504020101020102" pitchFamily="34" charset="77"/>
                <a:cs typeface="MarselisPro-Light" panose="020B0504020101020102" pitchFamily="34" charset="77"/>
              </a:rPr>
              <a:t>(GnA)</a:t>
            </a:r>
          </a:p>
        </p:txBody>
      </p:sp>
      <p:cxnSp>
        <p:nvCxnSpPr>
          <p:cNvPr id="20" name="Curved Connector 19">
            <a:extLst>
              <a:ext uri="{FF2B5EF4-FFF2-40B4-BE49-F238E27FC236}">
                <a16:creationId xmlns:a16="http://schemas.microsoft.com/office/drawing/2014/main" id="{26EB7617-5BF1-8D7F-FD2A-72EFB9CB8939}"/>
              </a:ext>
            </a:extLst>
          </p:cNvPr>
          <p:cNvCxnSpPr>
            <a:cxnSpLocks/>
            <a:endCxn id="18" idx="2"/>
          </p:cNvCxnSpPr>
          <p:nvPr/>
        </p:nvCxnSpPr>
        <p:spPr>
          <a:xfrm flipV="1">
            <a:off x="7045600" y="4308442"/>
            <a:ext cx="1504825" cy="713326"/>
          </a:xfrm>
          <a:prstGeom prst="curvedConnector2">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7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59B7B-BD77-CE26-5240-4D87A46F7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D2082-1CBA-B5F1-9419-E3EFCF4DF277}"/>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De opleiding ICT</a:t>
            </a:r>
          </a:p>
        </p:txBody>
      </p:sp>
      <p:sp>
        <p:nvSpPr>
          <p:cNvPr id="3" name="Content Placeholder 2">
            <a:extLst>
              <a:ext uri="{FF2B5EF4-FFF2-40B4-BE49-F238E27FC236}">
                <a16:creationId xmlns:a16="http://schemas.microsoft.com/office/drawing/2014/main" id="{160D23B0-47FC-BA86-5930-B82B1A322029}"/>
              </a:ext>
            </a:extLst>
          </p:cNvPr>
          <p:cNvSpPr>
            <a:spLocks noGrp="1"/>
          </p:cNvSpPr>
          <p:nvPr>
            <p:ph idx="1"/>
          </p:nvPr>
        </p:nvSpPr>
        <p:spPr>
          <a:xfrm>
            <a:off x="838200" y="1825625"/>
            <a:ext cx="10515600" cy="4088158"/>
          </a:xfrm>
        </p:spPr>
        <p:txBody>
          <a:bodyPr vert="horz" lIns="91440" tIns="45720" rIns="91440" bIns="45720" rtlCol="0" anchor="t">
            <a:normAutofit/>
          </a:bodyPr>
          <a:lstStyle/>
          <a:p>
            <a:pPr marL="514350" indent="-514350">
              <a:buFont typeface="+mj-lt"/>
              <a:buAutoNum type="arabicPeriod"/>
            </a:pPr>
            <a:r>
              <a:rPr lang="nl-NL">
                <a:latin typeface="MarselisPro-Light"/>
                <a:cs typeface="MarselisPro-Light" panose="020B0504020101020102" pitchFamily="34" charset="77"/>
              </a:rPr>
              <a:t>Klaar voor de start</a:t>
            </a:r>
          </a:p>
          <a:p>
            <a:pPr marL="514350" indent="-514350">
              <a:buFont typeface="+mj-lt"/>
              <a:buAutoNum type="arabicPeriod"/>
            </a:pPr>
            <a:endParaRPr lang="nl-NL">
              <a:latin typeface="MarselisPro-Light" panose="020B0504020101020102" pitchFamily="34" charset="77"/>
              <a:cs typeface="MarselisPro-Light" panose="020B0504020101020102" pitchFamily="34" charset="77"/>
            </a:endParaRPr>
          </a:p>
          <a:p>
            <a:pPr marL="514350" indent="-514350">
              <a:buFont typeface="+mj-lt"/>
              <a:buAutoNum type="arabicPeriod"/>
            </a:pPr>
            <a:r>
              <a:rPr lang="nl-NL">
                <a:latin typeface="MarselisPro-Light"/>
                <a:cs typeface="MarselisPro-Light" panose="020B0504020101020102" pitchFamily="34" charset="77"/>
              </a:rPr>
              <a:t>Samen onderweg</a:t>
            </a:r>
          </a:p>
          <a:p>
            <a:pPr marL="457200" lvl="1" indent="0">
              <a:buNone/>
            </a:pPr>
            <a:r>
              <a:rPr lang="nl-NL">
                <a:latin typeface="MarselisPro-Light"/>
                <a:cs typeface="MarselisPro-Light" panose="020B0504020101020102" pitchFamily="34" charset="77"/>
              </a:rPr>
              <a:t> </a:t>
            </a:r>
            <a:r>
              <a:rPr lang="nl-NL" i="1">
                <a:latin typeface="MarselisPro-Light"/>
                <a:cs typeface="MarselisPro-Light" panose="020B0504020101020102" pitchFamily="34" charset="77"/>
              </a:rPr>
              <a:t>BPV (beroepspraktijkvorming)</a:t>
            </a:r>
          </a:p>
          <a:p>
            <a:pPr marL="914400" lvl="1" indent="-457200">
              <a:buFont typeface="+mj-lt"/>
              <a:buAutoNum type="alphaLcParenR"/>
            </a:pPr>
            <a:endParaRPr lang="nl-NL" i="1">
              <a:latin typeface="MarselisPro-Light" panose="020B0504020101020102" pitchFamily="34" charset="77"/>
              <a:cs typeface="MarselisPro-Light" panose="020B0504020101020102" pitchFamily="34" charset="77"/>
            </a:endParaRPr>
          </a:p>
          <a:p>
            <a:pPr marL="514350" indent="-514350">
              <a:buFont typeface="+mj-lt"/>
              <a:buAutoNum type="arabicPeriod"/>
            </a:pPr>
            <a:r>
              <a:rPr lang="nl-NL">
                <a:latin typeface="MarselisPro-Light"/>
                <a:cs typeface="MarselisPro-Light" panose="020B0504020101020102" pitchFamily="34" charset="77"/>
              </a:rPr>
              <a:t>De eindsprint</a:t>
            </a:r>
          </a:p>
          <a:p>
            <a:pPr marL="457200" lvl="1" indent="0">
              <a:buNone/>
            </a:pPr>
            <a:r>
              <a:rPr lang="nl-NL" i="1">
                <a:latin typeface="MarselisPro-Light"/>
                <a:cs typeface="MarselisPro-Light" panose="020B0504020101020102" pitchFamily="34" charset="77"/>
              </a:rPr>
              <a:t> BPV en examen</a:t>
            </a:r>
          </a:p>
          <a:p>
            <a:pPr marL="514350" indent="-514350">
              <a:buFont typeface="+mj-lt"/>
              <a:buAutoNum type="arabicPeriod"/>
            </a:pPr>
            <a:endParaRPr lang="nl-NL">
              <a:latin typeface="MarselisPro-Light"/>
              <a:cs typeface="MarselisPro-Light" panose="020B0504020101020102" pitchFamily="34" charset="77"/>
            </a:endParaRPr>
          </a:p>
          <a:p>
            <a:endParaRPr lang="nl-NL">
              <a:latin typeface="MarselisPro-Light" panose="020B0504020101020102" pitchFamily="34" charset="77"/>
              <a:cs typeface="MarselisPro-Light" panose="020B0504020101020102" pitchFamily="34" charset="77"/>
            </a:endParaRPr>
          </a:p>
          <a:p>
            <a:endParaRPr lang="nl-N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4B1B4883-6E4C-3CDC-9A17-0E1ABC467190}"/>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149A550E-55E2-E77C-B738-8B5F9460AA1C}"/>
              </a:ext>
            </a:extLst>
          </p:cNvPr>
          <p:cNvPicPr>
            <a:picLocks noChangeAspect="1"/>
          </p:cNvPicPr>
          <p:nvPr/>
        </p:nvPicPr>
        <p:blipFill>
          <a:blip r:embed="rId3"/>
          <a:stretch>
            <a:fillRect/>
          </a:stretch>
        </p:blipFill>
        <p:spPr>
          <a:xfrm>
            <a:off x="11187113" y="5694981"/>
            <a:ext cx="1004887" cy="880443"/>
          </a:xfrm>
          <a:prstGeom prst="rect">
            <a:avLst/>
          </a:prstGeom>
        </p:spPr>
      </p:pic>
      <p:graphicFrame>
        <p:nvGraphicFramePr>
          <p:cNvPr id="14" name="Table 11">
            <a:extLst>
              <a:ext uri="{FF2B5EF4-FFF2-40B4-BE49-F238E27FC236}">
                <a16:creationId xmlns:a16="http://schemas.microsoft.com/office/drawing/2014/main" id="{9AA94366-D451-E645-0E32-444AD164A85D}"/>
              </a:ext>
            </a:extLst>
          </p:cNvPr>
          <p:cNvGraphicFramePr>
            <a:graphicFrameLocks noGrp="1"/>
          </p:cNvGraphicFramePr>
          <p:nvPr>
            <p:extLst>
              <p:ext uri="{D42A27DB-BD31-4B8C-83A1-F6EECF244321}">
                <p14:modId xmlns:p14="http://schemas.microsoft.com/office/powerpoint/2010/main" val="3095378482"/>
              </p:ext>
            </p:extLst>
          </p:nvPr>
        </p:nvGraphicFramePr>
        <p:xfrm>
          <a:off x="1068456" y="5098883"/>
          <a:ext cx="10055088" cy="1463040"/>
        </p:xfrm>
        <a:graphic>
          <a:graphicData uri="http://schemas.openxmlformats.org/drawingml/2006/table">
            <a:tbl>
              <a:tblPr firstRow="1" bandRow="1">
                <a:tableStyleId>{2D5ABB26-0587-4C30-8999-92F81FD0307C}</a:tableStyleId>
              </a:tblPr>
              <a:tblGrid>
                <a:gridCol w="1675848">
                  <a:extLst>
                    <a:ext uri="{9D8B030D-6E8A-4147-A177-3AD203B41FA5}">
                      <a16:colId xmlns:a16="http://schemas.microsoft.com/office/drawing/2014/main" val="1485948368"/>
                    </a:ext>
                  </a:extLst>
                </a:gridCol>
                <a:gridCol w="1675848">
                  <a:extLst>
                    <a:ext uri="{9D8B030D-6E8A-4147-A177-3AD203B41FA5}">
                      <a16:colId xmlns:a16="http://schemas.microsoft.com/office/drawing/2014/main" val="692731083"/>
                    </a:ext>
                  </a:extLst>
                </a:gridCol>
                <a:gridCol w="1675848">
                  <a:extLst>
                    <a:ext uri="{9D8B030D-6E8A-4147-A177-3AD203B41FA5}">
                      <a16:colId xmlns:a16="http://schemas.microsoft.com/office/drawing/2014/main" val="419249395"/>
                    </a:ext>
                  </a:extLst>
                </a:gridCol>
                <a:gridCol w="1675848">
                  <a:extLst>
                    <a:ext uri="{9D8B030D-6E8A-4147-A177-3AD203B41FA5}">
                      <a16:colId xmlns:a16="http://schemas.microsoft.com/office/drawing/2014/main" val="2103393185"/>
                    </a:ext>
                  </a:extLst>
                </a:gridCol>
                <a:gridCol w="1675848">
                  <a:extLst>
                    <a:ext uri="{9D8B030D-6E8A-4147-A177-3AD203B41FA5}">
                      <a16:colId xmlns:a16="http://schemas.microsoft.com/office/drawing/2014/main" val="1860167819"/>
                    </a:ext>
                  </a:extLst>
                </a:gridCol>
                <a:gridCol w="1675848">
                  <a:extLst>
                    <a:ext uri="{9D8B030D-6E8A-4147-A177-3AD203B41FA5}">
                      <a16:colId xmlns:a16="http://schemas.microsoft.com/office/drawing/2014/main" val="639281983"/>
                    </a:ext>
                  </a:extLst>
                </a:gridCol>
              </a:tblGrid>
              <a:tr h="370840">
                <a:tc gridSpan="2">
                  <a:txBody>
                    <a:bodyPr/>
                    <a:lstStyle/>
                    <a:p>
                      <a:pPr algn="ctr"/>
                      <a:r>
                        <a:rPr lang="nl-NL" sz="2800">
                          <a:solidFill>
                            <a:srgbClr val="F9BC36"/>
                          </a:solidFill>
                        </a:rPr>
                        <a:t>Leerjaar </a:t>
                      </a:r>
                      <a:r>
                        <a:rPr lang="nl-NL" sz="2800" b="1">
                          <a:solidFill>
                            <a:srgbClr val="F9BC36"/>
                          </a:solidFill>
                        </a:rPr>
                        <a:t>1</a:t>
                      </a:r>
                    </a:p>
                  </a:txBody>
                  <a:tcPr>
                    <a:lnR w="12700" cap="flat" cmpd="sng" algn="ctr">
                      <a:solidFill>
                        <a:srgbClr val="01A9A4"/>
                      </a:solidFill>
                      <a:prstDash val="solid"/>
                      <a:round/>
                      <a:headEnd type="none" w="med" len="med"/>
                      <a:tailEnd type="none" w="med" len="med"/>
                    </a:lnR>
                    <a:lnB w="12700" cap="flat" cmpd="sng" algn="ctr">
                      <a:solidFill>
                        <a:srgbClr val="01A9A4"/>
                      </a:solidFill>
                      <a:prstDash val="solid"/>
                      <a:round/>
                      <a:headEnd type="none" w="med" len="med"/>
                      <a:tailEnd type="none" w="med" len="med"/>
                    </a:lnB>
                  </a:tcPr>
                </a:tc>
                <a:tc hMerge="1">
                  <a:txBody>
                    <a:bodyPr/>
                    <a:lstStyle/>
                    <a:p>
                      <a:endParaRPr lang="nl-NL"/>
                    </a:p>
                  </a:txBody>
                  <a:tcPr/>
                </a:tc>
                <a:tc gridSpan="2">
                  <a:txBody>
                    <a:bodyPr/>
                    <a:lstStyle/>
                    <a:p>
                      <a:pPr algn="ctr"/>
                      <a:r>
                        <a:rPr lang="nl-NL" sz="2800">
                          <a:solidFill>
                            <a:srgbClr val="F9BC36"/>
                          </a:solidFill>
                        </a:rPr>
                        <a:t>Leerjaar </a:t>
                      </a:r>
                      <a:r>
                        <a:rPr lang="nl-NL" sz="2800" b="1">
                          <a:solidFill>
                            <a:srgbClr val="F9BC36"/>
                          </a:solidFill>
                        </a:rPr>
                        <a:t>2</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B w="12700" cap="flat" cmpd="sng" algn="ctr">
                      <a:solidFill>
                        <a:srgbClr val="01A9A4"/>
                      </a:solidFill>
                      <a:prstDash val="solid"/>
                      <a:round/>
                      <a:headEnd type="none" w="med" len="med"/>
                      <a:tailEnd type="none" w="med" len="med"/>
                    </a:lnB>
                  </a:tcPr>
                </a:tc>
                <a:tc hMerge="1">
                  <a:txBody>
                    <a:bodyPr/>
                    <a:lstStyle/>
                    <a:p>
                      <a:endParaRPr lang="nl-NL"/>
                    </a:p>
                  </a:txBody>
                  <a:tcPr/>
                </a:tc>
                <a:tc gridSpan="2">
                  <a:txBody>
                    <a:bodyPr/>
                    <a:lstStyle/>
                    <a:p>
                      <a:pPr algn="ctr"/>
                      <a:r>
                        <a:rPr lang="nl-NL" sz="2800">
                          <a:solidFill>
                            <a:srgbClr val="F9BC36"/>
                          </a:solidFill>
                        </a:rPr>
                        <a:t>Leerjaar </a:t>
                      </a:r>
                      <a:r>
                        <a:rPr lang="nl-NL" sz="2800" b="1">
                          <a:solidFill>
                            <a:srgbClr val="F9BC36"/>
                          </a:solidFill>
                        </a:rPr>
                        <a:t>3</a:t>
                      </a:r>
                    </a:p>
                  </a:txBody>
                  <a:tcPr>
                    <a:lnL w="12700" cap="flat" cmpd="sng" algn="ctr">
                      <a:solidFill>
                        <a:srgbClr val="01A9A4"/>
                      </a:solidFill>
                      <a:prstDash val="solid"/>
                      <a:round/>
                      <a:headEnd type="none" w="med" len="med"/>
                      <a:tailEnd type="none" w="med" len="med"/>
                    </a:lnL>
                    <a:lnB w="12700" cap="flat" cmpd="sng" algn="ctr">
                      <a:solidFill>
                        <a:srgbClr val="01A9A4"/>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4237597286"/>
                  </a:ext>
                </a:extLst>
              </a:tr>
              <a:tr h="370840">
                <a:tc>
                  <a:txBody>
                    <a:bodyPr/>
                    <a:lstStyle/>
                    <a:p>
                      <a:pPr algn="ctr"/>
                      <a:r>
                        <a:rPr lang="nl-NL" sz="2800">
                          <a:solidFill>
                            <a:srgbClr val="01A9A4"/>
                          </a:solidFill>
                        </a:rPr>
                        <a:t>Lessen</a:t>
                      </a:r>
                    </a:p>
                  </a:txBody>
                  <a:tcPr>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noFill/>
                  </a:tcPr>
                </a:tc>
                <a:tc>
                  <a:txBody>
                    <a:bodyPr/>
                    <a:lstStyle/>
                    <a:p>
                      <a:pPr algn="ctr"/>
                      <a:r>
                        <a:rPr lang="nl-NL" sz="2800">
                          <a:solidFill>
                            <a:srgbClr val="01A9A4"/>
                          </a:solidFill>
                        </a:rPr>
                        <a:t>Lessen</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tcPr>
                </a:tc>
                <a:tc>
                  <a:txBody>
                    <a:bodyPr/>
                    <a:lstStyle/>
                    <a:p>
                      <a:pPr algn="ctr"/>
                      <a:r>
                        <a:rPr lang="nl-NL" sz="2800" b="0">
                          <a:solidFill>
                            <a:srgbClr val="01A9A4"/>
                          </a:solidFill>
                        </a:rPr>
                        <a:t>BPV</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tcPr>
                </a:tc>
                <a:tc>
                  <a:txBody>
                    <a:bodyPr/>
                    <a:lstStyle/>
                    <a:p>
                      <a:pPr algn="ctr"/>
                      <a:r>
                        <a:rPr lang="nl-NL" sz="2800">
                          <a:solidFill>
                            <a:srgbClr val="01A9A4"/>
                          </a:solidFill>
                        </a:rPr>
                        <a:t>Lessen</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tcPr>
                </a:tc>
                <a:tc>
                  <a:txBody>
                    <a:bodyPr/>
                    <a:lstStyle/>
                    <a:p>
                      <a:pPr algn="ctr"/>
                      <a:r>
                        <a:rPr lang="nl-NL" sz="2800">
                          <a:solidFill>
                            <a:srgbClr val="01A9A4"/>
                          </a:solidFill>
                        </a:rPr>
                        <a:t>Lessen</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tcPr>
                </a:tc>
                <a:tc>
                  <a:txBody>
                    <a:bodyPr/>
                    <a:lstStyle/>
                    <a:p>
                      <a:pPr algn="ctr"/>
                      <a:r>
                        <a:rPr lang="nl-NL" sz="2800" b="0">
                          <a:solidFill>
                            <a:srgbClr val="01A9A4"/>
                          </a:solidFill>
                        </a:rPr>
                        <a:t>BPV en examen</a:t>
                      </a:r>
                    </a:p>
                  </a:txBody>
                  <a:tcPr>
                    <a:lnL w="12700" cap="flat" cmpd="sng" algn="ctr">
                      <a:solidFill>
                        <a:srgbClr val="01A9A4"/>
                      </a:solidFill>
                      <a:prstDash val="solid"/>
                      <a:round/>
                      <a:headEnd type="none" w="med" len="med"/>
                      <a:tailEnd type="none" w="med" len="med"/>
                    </a:lnL>
                    <a:lnT w="12700" cap="flat" cmpd="sng" algn="ctr">
                      <a:solidFill>
                        <a:srgbClr val="01A9A4"/>
                      </a:solidFill>
                      <a:prstDash val="solid"/>
                      <a:round/>
                      <a:headEnd type="none" w="med" len="med"/>
                      <a:tailEnd type="none" w="med" len="med"/>
                    </a:lnT>
                  </a:tcPr>
                </a:tc>
                <a:extLst>
                  <a:ext uri="{0D108BD9-81ED-4DB2-BD59-A6C34878D82A}">
                    <a16:rowId xmlns:a16="http://schemas.microsoft.com/office/drawing/2014/main" val="1610024995"/>
                  </a:ext>
                </a:extLst>
              </a:tr>
            </a:tbl>
          </a:graphicData>
        </a:graphic>
      </p:graphicFrame>
    </p:spTree>
    <p:extLst>
      <p:ext uri="{BB962C8B-B14F-4D97-AF65-F5344CB8AC3E}">
        <p14:creationId xmlns:p14="http://schemas.microsoft.com/office/powerpoint/2010/main" val="196191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F54D-E204-ACEA-97BF-7F47D96AD42C}"/>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Onze opleidingen</a:t>
            </a:r>
          </a:p>
        </p:txBody>
      </p:sp>
      <p:sp>
        <p:nvSpPr>
          <p:cNvPr id="7" name="Rectangle 6">
            <a:extLst>
              <a:ext uri="{FF2B5EF4-FFF2-40B4-BE49-F238E27FC236}">
                <a16:creationId xmlns:a16="http://schemas.microsoft.com/office/drawing/2014/main" id="{C34151BF-1D20-1904-5BEC-261B6994FD7D}"/>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CCDFC87A-61C2-1DFD-7985-86AC3E07B83A}"/>
              </a:ext>
            </a:extLst>
          </p:cNvPr>
          <p:cNvPicPr>
            <a:picLocks noChangeAspect="1"/>
          </p:cNvPicPr>
          <p:nvPr/>
        </p:nvPicPr>
        <p:blipFill>
          <a:blip r:embed="rId3"/>
          <a:stretch>
            <a:fillRect/>
          </a:stretch>
        </p:blipFill>
        <p:spPr>
          <a:xfrm>
            <a:off x="11187113" y="5694981"/>
            <a:ext cx="1004887" cy="880443"/>
          </a:xfrm>
          <a:prstGeom prst="rect">
            <a:avLst/>
          </a:prstGeom>
        </p:spPr>
      </p:pic>
      <p:pic>
        <p:nvPicPr>
          <p:cNvPr id="8" name="Picture 7" descr="A white and green chart with black text&#10;&#10;Description automatically generated with medium confidence">
            <a:extLst>
              <a:ext uri="{FF2B5EF4-FFF2-40B4-BE49-F238E27FC236}">
                <a16:creationId xmlns:a16="http://schemas.microsoft.com/office/drawing/2014/main" id="{93FBD3B8-744D-A44B-A374-CC53B01D51CD}"/>
              </a:ext>
            </a:extLst>
          </p:cNvPr>
          <p:cNvPicPr>
            <a:picLocks noChangeAspect="1"/>
          </p:cNvPicPr>
          <p:nvPr/>
        </p:nvPicPr>
        <p:blipFill>
          <a:blip r:embed="rId4"/>
          <a:srcRect t="22729" b="18344"/>
          <a:stretch/>
        </p:blipFill>
        <p:spPr>
          <a:xfrm>
            <a:off x="1196097" y="1690688"/>
            <a:ext cx="9799805" cy="4331113"/>
          </a:xfrm>
          <a:prstGeom prst="rect">
            <a:avLst/>
          </a:prstGeom>
        </p:spPr>
      </p:pic>
    </p:spTree>
    <p:extLst>
      <p:ext uri="{BB962C8B-B14F-4D97-AF65-F5344CB8AC3E}">
        <p14:creationId xmlns:p14="http://schemas.microsoft.com/office/powerpoint/2010/main" val="1491295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BAD-EA07-D616-2F23-465A742AB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EF2D7B-688A-D27A-4688-BF34299B009C}"/>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Vakken</a:t>
            </a:r>
          </a:p>
        </p:txBody>
      </p:sp>
      <p:sp>
        <p:nvSpPr>
          <p:cNvPr id="3" name="Content Placeholder 2">
            <a:extLst>
              <a:ext uri="{FF2B5EF4-FFF2-40B4-BE49-F238E27FC236}">
                <a16:creationId xmlns:a16="http://schemas.microsoft.com/office/drawing/2014/main" id="{9CF5B7D3-B577-DF24-25FA-071441560FBE}"/>
              </a:ext>
            </a:extLst>
          </p:cNvPr>
          <p:cNvSpPr>
            <a:spLocks noGrp="1"/>
          </p:cNvSpPr>
          <p:nvPr>
            <p:ph idx="1"/>
          </p:nvPr>
        </p:nvSpPr>
        <p:spPr>
          <a:xfrm>
            <a:off x="838200" y="1825625"/>
            <a:ext cx="10515600" cy="4088158"/>
          </a:xfrm>
        </p:spPr>
        <p:txBody>
          <a:bodyPr vert="horz" wrap="none" lIns="90000" tIns="45720" rIns="216000" bIns="45720" rtlCol="0" anchor="t">
            <a:normAutofit fontScale="25000" lnSpcReduction="20000"/>
          </a:bodyPr>
          <a:lstStyle/>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IT Essentials</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Windows Server</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Gebruikersondersteuning</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Microsoft Office</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Programmeren</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Softwareontwikkeling</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Keuzedelen </a:t>
            </a:r>
            <a:r>
              <a:rPr lang="nl-NL" sz="7200">
                <a:solidFill>
                  <a:srgbClr val="00A9A3"/>
                </a:solidFill>
                <a:latin typeface="MarselisPro" panose="020B0504020101020102" pitchFamily="34" charset="77"/>
                <a:cs typeface="MarselisPro" panose="020B0504020101020102" pitchFamily="34" charset="77"/>
              </a:rPr>
              <a:t>(Grafisch Design, 3D-printen, Drones, Ondernemen, Verdieping, Data Center, (...))</a:t>
            </a:r>
            <a:endParaRPr lang="nl-NL" sz="8600">
              <a:solidFill>
                <a:srgbClr val="00A9A3"/>
              </a:solidFill>
              <a:latin typeface="MarselisPro" panose="020B0504020101020102" pitchFamily="34" charset="77"/>
              <a:cs typeface="MarselisPro" panose="020B0504020101020102" pitchFamily="34" charset="77"/>
            </a:endParaRP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LOB</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AVO </a:t>
            </a:r>
            <a:r>
              <a:rPr lang="nl-NL" sz="7200">
                <a:solidFill>
                  <a:srgbClr val="00A9A3"/>
                </a:solidFill>
                <a:latin typeface="MarselisPro" panose="020B0504020101020102" pitchFamily="34" charset="77"/>
                <a:cs typeface="MarselisPro" panose="020B0504020101020102" pitchFamily="34" charset="77"/>
              </a:rPr>
              <a:t>(Nederlands, Engels, Rekenen, Burgerschap en Godsdienst)</a:t>
            </a:r>
            <a:endParaRPr lang="nl-NL" sz="8600">
              <a:solidFill>
                <a:srgbClr val="00A9A3"/>
              </a:solidFill>
              <a:latin typeface="MarselisPro" panose="020B0504020101020102" pitchFamily="34" charset="77"/>
              <a:cs typeface="MarselisPro" panose="020B0504020101020102" pitchFamily="34" charset="77"/>
            </a:endParaRPr>
          </a:p>
          <a:p>
            <a:endParaRPr lang="nl-NL">
              <a:latin typeface="MarselisPro-Light" panose="020B0504020101020102" pitchFamily="34" charset="77"/>
              <a:cs typeface="MarselisPro-Light" panose="020B0504020101020102" pitchFamily="34" charset="77"/>
            </a:endParaRPr>
          </a:p>
          <a:p>
            <a:endParaRPr lang="nl-N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96E8AAC9-7B99-87C0-41D0-0DC19DA584D6}"/>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24AF382F-3DBA-D9FC-9AAB-45B4CCAADC8B}"/>
              </a:ext>
            </a:extLst>
          </p:cNvPr>
          <p:cNvPicPr>
            <a:picLocks noChangeAspect="1"/>
          </p:cNvPicPr>
          <p:nvPr/>
        </p:nvPicPr>
        <p:blipFill>
          <a:blip r:embed="rId4"/>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22361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3310B-DD8D-9881-D017-45C93DC7E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E4C33-7706-D173-33BD-6E5F377BCD60}"/>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BPV</a:t>
            </a:r>
          </a:p>
        </p:txBody>
      </p:sp>
      <p:sp>
        <p:nvSpPr>
          <p:cNvPr id="3" name="Content Placeholder 2">
            <a:extLst>
              <a:ext uri="{FF2B5EF4-FFF2-40B4-BE49-F238E27FC236}">
                <a16:creationId xmlns:a16="http://schemas.microsoft.com/office/drawing/2014/main" id="{CB27E757-0BFA-11FB-EB51-B5CE29BFEC86}"/>
              </a:ext>
            </a:extLst>
          </p:cNvPr>
          <p:cNvSpPr>
            <a:spLocks noGrp="1"/>
          </p:cNvSpPr>
          <p:nvPr>
            <p:ph idx="1"/>
          </p:nvPr>
        </p:nvSpPr>
        <p:spPr>
          <a:xfrm>
            <a:off x="838200" y="1825625"/>
            <a:ext cx="10515600" cy="4088158"/>
          </a:xfrm>
        </p:spPr>
        <p:txBody>
          <a:bodyPr vert="horz" lIns="91440" tIns="45720" rIns="91440" bIns="45720" rtlCol="0" anchor="t">
            <a:normAutofit/>
          </a:bodyPr>
          <a:lstStyle/>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Twee keer 20 weken stage</a:t>
            </a:r>
          </a:p>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Meewerken in het bedrijf</a:t>
            </a:r>
          </a:p>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Ervaring opdoen</a:t>
            </a:r>
          </a:p>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BPV-opdrachten maken</a:t>
            </a:r>
          </a:p>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Examen (leerjaar 3)</a:t>
            </a:r>
          </a:p>
          <a:p>
            <a:endParaRPr lang="nl-N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D24EF32C-B825-2E79-6FFE-76FAF16E5BFB}"/>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6ED6FFCE-5FDC-CB3A-4418-60ECCCBA79CF}"/>
              </a:ext>
            </a:extLst>
          </p:cNvPr>
          <p:cNvPicPr>
            <a:picLocks noChangeAspect="1"/>
          </p:cNvPicPr>
          <p:nvPr/>
        </p:nvPicPr>
        <p:blipFill>
          <a:blip r:embed="rId4"/>
          <a:stretch>
            <a:fillRect/>
          </a:stretch>
        </p:blipFill>
        <p:spPr>
          <a:xfrm>
            <a:off x="11187113" y="5694981"/>
            <a:ext cx="1004887" cy="880443"/>
          </a:xfrm>
          <a:prstGeom prst="rect">
            <a:avLst/>
          </a:prstGeom>
        </p:spPr>
      </p:pic>
      <p:pic>
        <p:nvPicPr>
          <p:cNvPr id="1026" name="Picture 2" descr="Home - Bever Automatisering">
            <a:extLst>
              <a:ext uri="{FF2B5EF4-FFF2-40B4-BE49-F238E27FC236}">
                <a16:creationId xmlns:a16="http://schemas.microsoft.com/office/drawing/2014/main" id="{3C9A5195-3D32-8579-3FB5-C4DB05F82F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6585" y="285130"/>
            <a:ext cx="2520950" cy="80645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9">
            <a:extLst>
              <a:ext uri="{FF2B5EF4-FFF2-40B4-BE49-F238E27FC236}">
                <a16:creationId xmlns:a16="http://schemas.microsoft.com/office/drawing/2014/main" id="{3F3F9772-9463-06CF-1218-EF2AEFD4C1A9}"/>
              </a:ext>
            </a:extLst>
          </p:cNvPr>
          <p:cNvPicPr>
            <a:picLocks noChangeAspect="1"/>
          </p:cNvPicPr>
          <p:nvPr/>
        </p:nvPicPr>
        <p:blipFill>
          <a:blip r:embed="rId6"/>
          <a:stretch>
            <a:fillRect/>
          </a:stretch>
        </p:blipFill>
        <p:spPr>
          <a:xfrm>
            <a:off x="9628647" y="1226517"/>
            <a:ext cx="2238888" cy="1328235"/>
          </a:xfrm>
          <a:prstGeom prst="rect">
            <a:avLst/>
          </a:prstGeom>
        </p:spPr>
      </p:pic>
      <p:pic>
        <p:nvPicPr>
          <p:cNvPr id="5" name="Picture 2" descr="Klok Software | Software - Websites - Hosting">
            <a:extLst>
              <a:ext uri="{FF2B5EF4-FFF2-40B4-BE49-F238E27FC236}">
                <a16:creationId xmlns:a16="http://schemas.microsoft.com/office/drawing/2014/main" id="{54462675-DCAE-D761-29C7-2ABEB5B273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002" b="8380"/>
          <a:stretch/>
        </p:blipFill>
        <p:spPr bwMode="auto">
          <a:xfrm>
            <a:off x="7896322" y="1027906"/>
            <a:ext cx="1732325" cy="104616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21">
            <a:extLst>
              <a:ext uri="{FF2B5EF4-FFF2-40B4-BE49-F238E27FC236}">
                <a16:creationId xmlns:a16="http://schemas.microsoft.com/office/drawing/2014/main" id="{FB2C28F2-971A-2F30-E3FF-B73BEF3344CB}"/>
              </a:ext>
            </a:extLst>
          </p:cNvPr>
          <p:cNvPicPr>
            <a:picLocks noChangeAspect="1"/>
          </p:cNvPicPr>
          <p:nvPr/>
        </p:nvPicPr>
        <p:blipFill>
          <a:blip r:embed="rId8"/>
          <a:stretch>
            <a:fillRect/>
          </a:stretch>
        </p:blipFill>
        <p:spPr>
          <a:xfrm>
            <a:off x="7448034" y="230188"/>
            <a:ext cx="1314450" cy="495300"/>
          </a:xfrm>
          <a:prstGeom prst="rect">
            <a:avLst/>
          </a:prstGeom>
        </p:spPr>
      </p:pic>
      <p:pic>
        <p:nvPicPr>
          <p:cNvPr id="8" name="Afbeelding 19">
            <a:extLst>
              <a:ext uri="{FF2B5EF4-FFF2-40B4-BE49-F238E27FC236}">
                <a16:creationId xmlns:a16="http://schemas.microsoft.com/office/drawing/2014/main" id="{8172D78C-46D5-2249-3F9D-CE24C02CC0A3}"/>
              </a:ext>
            </a:extLst>
          </p:cNvPr>
          <p:cNvPicPr>
            <a:picLocks noChangeAspect="1"/>
          </p:cNvPicPr>
          <p:nvPr/>
        </p:nvPicPr>
        <p:blipFill>
          <a:blip r:embed="rId9"/>
          <a:stretch>
            <a:fillRect/>
          </a:stretch>
        </p:blipFill>
        <p:spPr>
          <a:xfrm>
            <a:off x="5760215" y="1508129"/>
            <a:ext cx="1638210" cy="587755"/>
          </a:xfrm>
          <a:prstGeom prst="rect">
            <a:avLst/>
          </a:prstGeom>
        </p:spPr>
      </p:pic>
      <p:pic>
        <p:nvPicPr>
          <p:cNvPr id="1032" name="Picture 8" descr="Maatwerk Softwareoplossingen voor Jouw Bedrijf">
            <a:extLst>
              <a:ext uri="{FF2B5EF4-FFF2-40B4-BE49-F238E27FC236}">
                <a16:creationId xmlns:a16="http://schemas.microsoft.com/office/drawing/2014/main" id="{AE34A453-2AC1-0C54-6B45-BDDD7BA6DC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9990" y="594223"/>
            <a:ext cx="3247401" cy="8064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ntzo - Paxx Global Cycling Nederland">
            <a:extLst>
              <a:ext uri="{FF2B5EF4-FFF2-40B4-BE49-F238E27FC236}">
                <a16:creationId xmlns:a16="http://schemas.microsoft.com/office/drawing/2014/main" id="{2D2E9D86-B101-A027-C68C-DA7A21B7B4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9026" y="2098425"/>
            <a:ext cx="2668633" cy="880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AB356FA2-9E04-29B8-2EBD-BDD225BD274D}"/>
              </a:ext>
            </a:extLst>
          </p:cNvPr>
          <p:cNvPicPr>
            <a:picLocks noChangeAspect="1"/>
          </p:cNvPicPr>
          <p:nvPr/>
        </p:nvPicPr>
        <p:blipFill>
          <a:blip r:embed="rId12"/>
          <a:stretch>
            <a:fillRect/>
          </a:stretch>
        </p:blipFill>
        <p:spPr>
          <a:xfrm>
            <a:off x="9710750" y="4492758"/>
            <a:ext cx="1862198" cy="1470156"/>
          </a:xfrm>
          <a:prstGeom prst="rect">
            <a:avLst/>
          </a:prstGeom>
        </p:spPr>
      </p:pic>
      <p:pic>
        <p:nvPicPr>
          <p:cNvPr id="11" name="Graphic 36">
            <a:extLst>
              <a:ext uri="{FF2B5EF4-FFF2-40B4-BE49-F238E27FC236}">
                <a16:creationId xmlns:a16="http://schemas.microsoft.com/office/drawing/2014/main" id="{F69F3A45-DCA5-8BF7-1236-3A42502F18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15953" y="3105047"/>
            <a:ext cx="1179916" cy="1868307"/>
          </a:xfrm>
          <a:prstGeom prst="rect">
            <a:avLst/>
          </a:prstGeom>
        </p:spPr>
      </p:pic>
      <p:pic>
        <p:nvPicPr>
          <p:cNvPr id="1036" name="Picture 12" descr="TamCom ICT services BV | LinkedIn">
            <a:extLst>
              <a:ext uri="{FF2B5EF4-FFF2-40B4-BE49-F238E27FC236}">
                <a16:creationId xmlns:a16="http://schemas.microsoft.com/office/drawing/2014/main" id="{980948FC-3C36-0196-8DDE-54A4A9F9D1A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414" t="17721" r="12271" b="24398"/>
          <a:stretch/>
        </p:blipFill>
        <p:spPr bwMode="auto">
          <a:xfrm>
            <a:off x="6922497" y="3033911"/>
            <a:ext cx="1362149" cy="1075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ack background with white text&#10;&#10;AI-generated content may be incorrect.">
            <a:extLst>
              <a:ext uri="{FF2B5EF4-FFF2-40B4-BE49-F238E27FC236}">
                <a16:creationId xmlns:a16="http://schemas.microsoft.com/office/drawing/2014/main" id="{73AF7310-2927-5959-87A3-180446194A91}"/>
              </a:ext>
            </a:extLst>
          </p:cNvPr>
          <p:cNvPicPr>
            <a:picLocks noChangeAspect="1"/>
          </p:cNvPicPr>
          <p:nvPr/>
        </p:nvPicPr>
        <p:blipFill>
          <a:blip r:embed="rId16"/>
          <a:stretch>
            <a:fillRect/>
          </a:stretch>
        </p:blipFill>
        <p:spPr>
          <a:xfrm>
            <a:off x="6018896" y="4669044"/>
            <a:ext cx="1650025" cy="1592433"/>
          </a:xfrm>
          <a:prstGeom prst="rect">
            <a:avLst/>
          </a:prstGeom>
        </p:spPr>
      </p:pic>
      <p:pic>
        <p:nvPicPr>
          <p:cNvPr id="1042" name="Picture 18" descr="Welkom bij Q2-software.nl">
            <a:extLst>
              <a:ext uri="{FF2B5EF4-FFF2-40B4-BE49-F238E27FC236}">
                <a16:creationId xmlns:a16="http://schemas.microsoft.com/office/drawing/2014/main" id="{719B37A8-63FD-0233-7C41-8D361725BE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08173" y="2847610"/>
            <a:ext cx="1398902" cy="139890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ntinue IT | LinkedIn">
            <a:extLst>
              <a:ext uri="{FF2B5EF4-FFF2-40B4-BE49-F238E27FC236}">
                <a16:creationId xmlns:a16="http://schemas.microsoft.com/office/drawing/2014/main" id="{8BA76342-3710-5F56-55BD-45E6545FD58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8527"/>
          <a:stretch/>
        </p:blipFill>
        <p:spPr bwMode="auto">
          <a:xfrm>
            <a:off x="7968127" y="5295574"/>
            <a:ext cx="1351668" cy="1236417"/>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33">
            <a:extLst>
              <a:ext uri="{FF2B5EF4-FFF2-40B4-BE49-F238E27FC236}">
                <a16:creationId xmlns:a16="http://schemas.microsoft.com/office/drawing/2014/main" id="{5D29283D-03BA-59B2-94C9-A7E7C4C01BBA}"/>
              </a:ext>
            </a:extLst>
          </p:cNvPr>
          <p:cNvPicPr>
            <a:picLocks noChangeAspect="1"/>
          </p:cNvPicPr>
          <p:nvPr/>
        </p:nvPicPr>
        <p:blipFill>
          <a:blip r:embed="rId19"/>
          <a:stretch>
            <a:fillRect/>
          </a:stretch>
        </p:blipFill>
        <p:spPr>
          <a:xfrm>
            <a:off x="3617056" y="4603699"/>
            <a:ext cx="2076450" cy="723900"/>
          </a:xfrm>
          <a:prstGeom prst="rect">
            <a:avLst/>
          </a:prstGeom>
        </p:spPr>
      </p:pic>
      <p:pic>
        <p:nvPicPr>
          <p:cNvPr id="15" name="Afbeelding 37">
            <a:extLst>
              <a:ext uri="{FF2B5EF4-FFF2-40B4-BE49-F238E27FC236}">
                <a16:creationId xmlns:a16="http://schemas.microsoft.com/office/drawing/2014/main" id="{48AFB09A-9760-66B8-C60D-EDB59AB3AB79}"/>
              </a:ext>
            </a:extLst>
          </p:cNvPr>
          <p:cNvPicPr>
            <a:picLocks noChangeAspect="1"/>
          </p:cNvPicPr>
          <p:nvPr/>
        </p:nvPicPr>
        <p:blipFill rotWithShape="1">
          <a:blip r:embed="rId20"/>
          <a:srcRect l="12527" t="24605" r="12581" b="19083"/>
          <a:stretch/>
        </p:blipFill>
        <p:spPr>
          <a:xfrm>
            <a:off x="2838191" y="5540854"/>
            <a:ext cx="2569982" cy="997782"/>
          </a:xfrm>
          <a:prstGeom prst="rect">
            <a:avLst/>
          </a:prstGeom>
        </p:spPr>
      </p:pic>
      <p:pic>
        <p:nvPicPr>
          <p:cNvPr id="17" name="Afbeelding 7">
            <a:extLst>
              <a:ext uri="{FF2B5EF4-FFF2-40B4-BE49-F238E27FC236}">
                <a16:creationId xmlns:a16="http://schemas.microsoft.com/office/drawing/2014/main" id="{DBBCD88F-30DC-54F4-81B2-1C162A282716}"/>
              </a:ext>
            </a:extLst>
          </p:cNvPr>
          <p:cNvPicPr>
            <a:picLocks noChangeAspect="1"/>
          </p:cNvPicPr>
          <p:nvPr/>
        </p:nvPicPr>
        <p:blipFill>
          <a:blip r:embed="rId21"/>
          <a:stretch>
            <a:fillRect/>
          </a:stretch>
        </p:blipFill>
        <p:spPr>
          <a:xfrm>
            <a:off x="1792937" y="4838051"/>
            <a:ext cx="1604971" cy="715469"/>
          </a:xfrm>
          <a:prstGeom prst="rect">
            <a:avLst/>
          </a:prstGeom>
        </p:spPr>
      </p:pic>
      <p:pic>
        <p:nvPicPr>
          <p:cNvPr id="18" name="Afbeelding 6" descr="Afbeelding met tekst, illustratie&#10;&#10;Automatisch gegenereerde beschrijving">
            <a:extLst>
              <a:ext uri="{FF2B5EF4-FFF2-40B4-BE49-F238E27FC236}">
                <a16:creationId xmlns:a16="http://schemas.microsoft.com/office/drawing/2014/main" id="{A389E414-0174-0E7F-E193-43FA88DCAD76}"/>
              </a:ext>
            </a:extLst>
          </p:cNvPr>
          <p:cNvPicPr>
            <a:picLocks noChangeAspect="1"/>
          </p:cNvPicPr>
          <p:nvPr/>
        </p:nvPicPr>
        <p:blipFill rotWithShape="1">
          <a:blip r:embed="rId22"/>
          <a:srcRect t="16855" b="16855"/>
          <a:stretch/>
        </p:blipFill>
        <p:spPr>
          <a:xfrm>
            <a:off x="384499" y="5340039"/>
            <a:ext cx="1505482" cy="878198"/>
          </a:xfrm>
          <a:prstGeom prst="rect">
            <a:avLst/>
          </a:prstGeom>
        </p:spPr>
      </p:pic>
      <p:pic>
        <p:nvPicPr>
          <p:cNvPr id="21" name="Picture 20" descr="A purple letters on a black background&#10;&#10;AI-generated content may be incorrect.">
            <a:extLst>
              <a:ext uri="{FF2B5EF4-FFF2-40B4-BE49-F238E27FC236}">
                <a16:creationId xmlns:a16="http://schemas.microsoft.com/office/drawing/2014/main" id="{5A33C6D5-C762-90FA-482E-49B9CD96A43A}"/>
              </a:ext>
            </a:extLst>
          </p:cNvPr>
          <p:cNvPicPr>
            <a:picLocks noChangeAspect="1"/>
          </p:cNvPicPr>
          <p:nvPr/>
        </p:nvPicPr>
        <p:blipFill>
          <a:blip r:embed="rId23"/>
          <a:stretch>
            <a:fillRect/>
          </a:stretch>
        </p:blipFill>
        <p:spPr>
          <a:xfrm>
            <a:off x="9918699" y="2722158"/>
            <a:ext cx="2071803" cy="1317713"/>
          </a:xfrm>
          <a:prstGeom prst="rect">
            <a:avLst/>
          </a:prstGeom>
        </p:spPr>
      </p:pic>
    </p:spTree>
    <p:extLst>
      <p:ext uri="{BB962C8B-B14F-4D97-AF65-F5344CB8AC3E}">
        <p14:creationId xmlns:p14="http://schemas.microsoft.com/office/powerpoint/2010/main" val="156109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BCAB2AF-F925-480A-875B-D89AA5146A28}"/>
              </a:ext>
            </a:extLst>
          </p:cNvPr>
          <p:cNvSpPr>
            <a:spLocks noGrp="1"/>
          </p:cNvSpPr>
          <p:nvPr>
            <p:ph type="body" sz="quarter" idx="12"/>
          </p:nvPr>
        </p:nvSpPr>
        <p:spPr>
          <a:xfrm>
            <a:off x="6767671" y="2588767"/>
            <a:ext cx="4987426" cy="3806953"/>
          </a:xfrm>
        </p:spPr>
        <p:txBody>
          <a:bodyPr>
            <a:normAutofit/>
          </a:bodyPr>
          <a:lstStyle/>
          <a:p>
            <a:r>
              <a:rPr lang="nl-NL" sz="2000"/>
              <a:t>Je eigen studieloopbaanbegeleider</a:t>
            </a:r>
          </a:p>
          <a:p>
            <a:r>
              <a:rPr lang="nl-NL" sz="2000"/>
              <a:t>Docenten hebben zelf ook in de ICT gewerkt</a:t>
            </a:r>
          </a:p>
          <a:p>
            <a:r>
              <a:rPr lang="nl-NL" sz="2000"/>
              <a:t>Volop extra ondersteuning als dat nodig is</a:t>
            </a:r>
          </a:p>
          <a:p>
            <a:r>
              <a:rPr lang="nl-NL" sz="2000"/>
              <a:t>We bieden ruimte voor ontspanning!</a:t>
            </a:r>
          </a:p>
        </p:txBody>
      </p:sp>
      <p:sp>
        <p:nvSpPr>
          <p:cNvPr id="16" name="Text Placeholder 15">
            <a:extLst>
              <a:ext uri="{FF2B5EF4-FFF2-40B4-BE49-F238E27FC236}">
                <a16:creationId xmlns:a16="http://schemas.microsoft.com/office/drawing/2014/main" id="{EEAF4646-1CE4-4E58-ADE7-C40D311E5F22}"/>
              </a:ext>
            </a:extLst>
          </p:cNvPr>
          <p:cNvSpPr>
            <a:spLocks noGrp="1"/>
          </p:cNvSpPr>
          <p:nvPr>
            <p:ph type="body" sz="quarter" idx="13"/>
          </p:nvPr>
        </p:nvSpPr>
        <p:spPr>
          <a:xfrm>
            <a:off x="6767671" y="1051560"/>
            <a:ext cx="5082032" cy="374904"/>
          </a:xfrm>
        </p:spPr>
        <p:txBody>
          <a:bodyPr/>
          <a:lstStyle/>
          <a:p>
            <a:r>
              <a:rPr lang="nl-NL" sz="4400"/>
              <a:t>Hoe helpen wij jou daarbij?</a:t>
            </a:r>
          </a:p>
        </p:txBody>
      </p:sp>
      <p:pic>
        <p:nvPicPr>
          <p:cNvPr id="2" name="Picture 1" descr="Logo, company name&#10;&#10;Description automatically generated">
            <a:extLst>
              <a:ext uri="{FF2B5EF4-FFF2-40B4-BE49-F238E27FC236}">
                <a16:creationId xmlns:a16="http://schemas.microsoft.com/office/drawing/2014/main" id="{A11B1D22-8CFF-7D51-60F8-8A7FC6BFF9A2}"/>
              </a:ext>
            </a:extLst>
          </p:cNvPr>
          <p:cNvPicPr>
            <a:picLocks noChangeAspect="1"/>
          </p:cNvPicPr>
          <p:nvPr/>
        </p:nvPicPr>
        <p:blipFill>
          <a:blip r:embed="rId3"/>
          <a:stretch>
            <a:fillRect/>
          </a:stretch>
        </p:blipFill>
        <p:spPr>
          <a:xfrm>
            <a:off x="11187113" y="5694981"/>
            <a:ext cx="1004887" cy="880443"/>
          </a:xfrm>
          <a:prstGeom prst="rect">
            <a:avLst/>
          </a:prstGeom>
        </p:spPr>
      </p:pic>
      <p:pic>
        <p:nvPicPr>
          <p:cNvPr id="7" name="Picture Placeholder 6" descr="A group of people sitting at tables with laptops&#10;&#10;AI-generated content may be incorrect.">
            <a:extLst>
              <a:ext uri="{FF2B5EF4-FFF2-40B4-BE49-F238E27FC236}">
                <a16:creationId xmlns:a16="http://schemas.microsoft.com/office/drawing/2014/main" id="{39874471-7AA2-1278-AB86-0BCC5C2F47FE}"/>
              </a:ext>
            </a:extLst>
          </p:cNvPr>
          <p:cNvPicPr>
            <a:picLocks noGrp="1" noChangeAspect="1"/>
          </p:cNvPicPr>
          <p:nvPr>
            <p:ph type="pic" sz="quarter" idx="14"/>
          </p:nvPr>
        </p:nvPicPr>
        <p:blipFill>
          <a:blip r:embed="rId4"/>
          <a:srcRect l="20787" r="20787"/>
          <a:stretch>
            <a:fillRect/>
          </a:stretch>
        </p:blipFill>
        <p:spPr/>
      </p:pic>
    </p:spTree>
    <p:extLst>
      <p:ext uri="{BB962C8B-B14F-4D97-AF65-F5344CB8AC3E}">
        <p14:creationId xmlns:p14="http://schemas.microsoft.com/office/powerpoint/2010/main" val="1279487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3E0D87879B554EAEEF00982BDDB994" ma:contentTypeVersion="19" ma:contentTypeDescription="Een nieuw document maken." ma:contentTypeScope="" ma:versionID="c8c71379d1ac7ee73967e307c337bca6">
  <xsd:schema xmlns:xsd="http://www.w3.org/2001/XMLSchema" xmlns:xs="http://www.w3.org/2001/XMLSchema" xmlns:p="http://schemas.microsoft.com/office/2006/metadata/properties" xmlns:ns2="6a3aa203-da46-4dbf-8b32-e93cf1aa8c82" xmlns:ns3="7ac2eede-71aa-4f53-b09f-0111f3d294a1" targetNamespace="http://schemas.microsoft.com/office/2006/metadata/properties" ma:root="true" ma:fieldsID="9b778db3f3d946d110485daba57d7ef8" ns2:_="" ns3:_="">
    <xsd:import namespace="6a3aa203-da46-4dbf-8b32-e93cf1aa8c82"/>
    <xsd:import namespace="7ac2eede-71aa-4f53-b09f-0111f3d294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aa203-da46-4dbf-8b32-e93cf1aa8c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c50d9ef-d484-4158-b46c-2541722233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c2eede-71aa-4f53-b09f-0111f3d294a1"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f5d1de83-20ac-4443-a9cb-96c12994d350}" ma:internalName="TaxCatchAll" ma:showField="CatchAllData" ma:web="7ac2eede-71aa-4f53-b09f-0111f3d294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ac2eede-71aa-4f53-b09f-0111f3d294a1" xsi:nil="true"/>
    <lcf76f155ced4ddcb4097134ff3c332f xmlns="6a3aa203-da46-4dbf-8b32-e93cf1aa8c8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D55D24-9F34-4C51-985C-A444477E0C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3aa203-da46-4dbf-8b32-e93cf1aa8c82"/>
    <ds:schemaRef ds:uri="7ac2eede-71aa-4f53-b09f-0111f3d294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201F87-3C7D-44A9-ADEF-5FCAE83C8526}">
  <ds:schemaRefs>
    <ds:schemaRef ds:uri="6a3aa203-da46-4dbf-8b32-e93cf1aa8c82"/>
    <ds:schemaRef ds:uri="http://purl.org/dc/terms/"/>
    <ds:schemaRef ds:uri="http://purl.org/dc/elements/1.1/"/>
    <ds:schemaRef ds:uri="http://schemas.microsoft.com/office/infopath/2007/PartnerControls"/>
    <ds:schemaRef ds:uri="7ac2eede-71aa-4f53-b09f-0111f3d294a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0C19A6B-A8D6-4ABD-8CEE-C881FD70AA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TotalTime>
  <Words>325</Words>
  <Application>Microsoft Macintosh PowerPoint</Application>
  <PresentationFormat>Widescreen</PresentationFormat>
  <Paragraphs>96</Paragraphs>
  <Slides>12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MarselisPro</vt:lpstr>
      <vt:lpstr>MarselisPro-Bold</vt:lpstr>
      <vt:lpstr>MarselisPro-Light</vt:lpstr>
      <vt:lpstr>Office Theme</vt:lpstr>
      <vt:lpstr>PowerPoint Presentation</vt:lpstr>
      <vt:lpstr>Inhoud</vt:lpstr>
      <vt:lpstr>Kennismaken met de LOB’ers</vt:lpstr>
      <vt:lpstr>Docenten van ICT</vt:lpstr>
      <vt:lpstr>De opleiding ICT</vt:lpstr>
      <vt:lpstr>Onze opleidingen</vt:lpstr>
      <vt:lpstr>Vakken</vt:lpstr>
      <vt:lpstr>BPV</vt:lpstr>
      <vt:lpstr>PowerPoint Presentation</vt:lpstr>
      <vt:lpstr>Bedrijven aan het woord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Keuzedeel Ondernemend Vakmanschap K0389 </dc:title>
  <dc:creator>Biesheuvel, M.G.E. (BslM)</dc:creator>
  <cp:lastModifiedBy>Marten Biesheuvel</cp:lastModifiedBy>
  <cp:revision>3</cp:revision>
  <dcterms:created xsi:type="dcterms:W3CDTF">2022-09-13T15:50:57Z</dcterms:created>
  <dcterms:modified xsi:type="dcterms:W3CDTF">2026-01-28T17:05:29Z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0x010100593E0D87879B554EAEEF00982BDDB994</vt:lpwstr>
  </property>
  <property fmtid="{D5CDD505-2E9C-101B-9397-08002B2CF9AE}" pid="3" name="MediaServiceImageTags">
    <vt:lpwstr/>
  </property>
</Properties>
</file>