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788" r:id="rId5"/>
    <p:sldId id="782" r:id="rId6"/>
    <p:sldId id="257" r:id="rId7"/>
    <p:sldId id="787" r:id="rId8"/>
    <p:sldId id="780" r:id="rId9"/>
    <p:sldId id="789" r:id="rId10"/>
    <p:sldId id="790" r:id="rId11"/>
    <p:sldId id="791" r:id="rId12"/>
    <p:sldId id="364" r:id="rId13"/>
    <p:sldId id="354" r:id="rId14"/>
    <p:sldId id="794" r:id="rId15"/>
    <p:sldId id="276" r:id="rId1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9A4"/>
    <a:srgbClr val="F9B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8E532-9524-40C4-AADA-B91C298F5C82}" v="3" dt="2025-01-22T13:20:13.858"/>
    <p1510:client id="{D830CD06-0C94-9042-A3D1-5A980ADD5210}" v="152" dt="2025-01-23T10:28:56.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p:restoredTop sz="94658"/>
  </p:normalViewPr>
  <p:slideViewPr>
    <p:cSldViewPr snapToGrid="0">
      <p:cViewPr varScale="1">
        <p:scale>
          <a:sx n="120" d="100"/>
          <a:sy n="120" d="100"/>
        </p:scale>
        <p:origin x="9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gers, A.H. (VeA)" userId="S::vea@hoornbeeck.nl::0ab9ef48-de2e-495a-a040-07bbd826e82e" providerId="AD" clId="Web-{3A34774E-562D-4D48-B7FA-4F0B277DFACE}"/>
    <pc:docChg chg="modSld">
      <pc:chgData name="Vegers, A.H. (VeA)" userId="S::vea@hoornbeeck.nl::0ab9ef48-de2e-495a-a040-07bbd826e82e" providerId="AD" clId="Web-{3A34774E-562D-4D48-B7FA-4F0B277DFACE}" dt="2022-10-20T13:21:51.708" v="7" actId="14100"/>
      <pc:docMkLst>
        <pc:docMk/>
      </pc:docMkLst>
      <pc:sldChg chg="addSp modSp">
        <pc:chgData name="Vegers, A.H. (VeA)" userId="S::vea@hoornbeeck.nl::0ab9ef48-de2e-495a-a040-07bbd826e82e" providerId="AD" clId="Web-{3A34774E-562D-4D48-B7FA-4F0B277DFACE}" dt="2022-10-20T13:21:51.708" v="7" actId="14100"/>
        <pc:sldMkLst>
          <pc:docMk/>
          <pc:sldMk cId="1491295614" sldId="780"/>
        </pc:sldMkLst>
      </pc:sldChg>
    </pc:docChg>
  </pc:docChgLst>
  <pc:docChgLst>
    <pc:chgData name="Vegers, A.H. (VeA)" userId="S::vea@hoornbeeck.nl::0ab9ef48-de2e-495a-a040-07bbd826e82e" providerId="AD" clId="Web-{E6A5E0CB-CD9A-4D90-9CC3-B3108B12CE7B}"/>
    <pc:docChg chg="modSld">
      <pc:chgData name="Vegers, A.H. (VeA)" userId="S::vea@hoornbeeck.nl::0ab9ef48-de2e-495a-a040-07bbd826e82e" providerId="AD" clId="Web-{E6A5E0CB-CD9A-4D90-9CC3-B3108B12CE7B}" dt="2022-10-19T18:37:25.165" v="10" actId="1076"/>
      <pc:docMkLst>
        <pc:docMk/>
      </pc:docMkLst>
      <pc:sldChg chg="addSp modSp">
        <pc:chgData name="Vegers, A.H. (VeA)" userId="S::vea@hoornbeeck.nl::0ab9ef48-de2e-495a-a040-07bbd826e82e" providerId="AD" clId="Web-{E6A5E0CB-CD9A-4D90-9CC3-B3108B12CE7B}" dt="2022-10-19T18:25:55.047" v="6" actId="1076"/>
        <pc:sldMkLst>
          <pc:docMk/>
          <pc:sldMk cId="2769311529" sldId="770"/>
        </pc:sldMkLst>
      </pc:sldChg>
      <pc:sldChg chg="addSp modSp">
        <pc:chgData name="Vegers, A.H. (VeA)" userId="S::vea@hoornbeeck.nl::0ab9ef48-de2e-495a-a040-07bbd826e82e" providerId="AD" clId="Web-{E6A5E0CB-CD9A-4D90-9CC3-B3108B12CE7B}" dt="2022-10-19T18:37:25.165" v="10" actId="1076"/>
        <pc:sldMkLst>
          <pc:docMk/>
          <pc:sldMk cId="4179588891" sldId="777"/>
        </pc:sldMkLst>
      </pc:sldChg>
    </pc:docChg>
  </pc:docChgLst>
  <pc:docChgLst>
    <pc:chgData name="J. (Jan) Tijssen (TnJ)" userId="daf68a63-78aa-4e4b-86b2-15770a003dd2" providerId="ADAL" clId="{6868E532-9524-40C4-AADA-B91C298F5C82}"/>
    <pc:docChg chg="custSel modSld">
      <pc:chgData name="J. (Jan) Tijssen (TnJ)" userId="daf68a63-78aa-4e4b-86b2-15770a003dd2" providerId="ADAL" clId="{6868E532-9524-40C4-AADA-B91C298F5C82}" dt="2025-01-22T13:20:13.858" v="2" actId="108"/>
      <pc:docMkLst>
        <pc:docMk/>
      </pc:docMkLst>
      <pc:sldChg chg="modSp mod">
        <pc:chgData name="J. (Jan) Tijssen (TnJ)" userId="daf68a63-78aa-4e4b-86b2-15770a003dd2" providerId="ADAL" clId="{6868E532-9524-40C4-AADA-B91C298F5C82}" dt="2025-01-22T13:20:13.858" v="2" actId="108"/>
        <pc:sldMkLst>
          <pc:docMk/>
          <pc:sldMk cId="2314389878" sldId="782"/>
        </pc:sldMkLst>
        <pc:spChg chg="mod">
          <ac:chgData name="J. (Jan) Tijssen (TnJ)" userId="daf68a63-78aa-4e4b-86b2-15770a003dd2" providerId="ADAL" clId="{6868E532-9524-40C4-AADA-B91C298F5C82}" dt="2025-01-22T13:20:13.858" v="2" actId="108"/>
          <ac:spMkLst>
            <pc:docMk/>
            <pc:sldMk cId="2314389878" sldId="782"/>
            <ac:spMk id="3" creationId="{9CD65EC3-D43E-91F4-DFFE-AC95BF60311C}"/>
          </ac:spMkLst>
        </pc:spChg>
      </pc:sldChg>
      <pc:sldChg chg="modSp mod">
        <pc:chgData name="J. (Jan) Tijssen (TnJ)" userId="daf68a63-78aa-4e4b-86b2-15770a003dd2" providerId="ADAL" clId="{6868E532-9524-40C4-AADA-B91C298F5C82}" dt="2025-01-22T13:19:33.797" v="1" actId="27636"/>
        <pc:sldMkLst>
          <pc:docMk/>
          <pc:sldMk cId="223613412" sldId="790"/>
        </pc:sldMkLst>
        <pc:spChg chg="mod">
          <ac:chgData name="J. (Jan) Tijssen (TnJ)" userId="daf68a63-78aa-4e4b-86b2-15770a003dd2" providerId="ADAL" clId="{6868E532-9524-40C4-AADA-B91C298F5C82}" dt="2025-01-22T13:19:33.797" v="1" actId="27636"/>
          <ac:spMkLst>
            <pc:docMk/>
            <pc:sldMk cId="223613412" sldId="790"/>
            <ac:spMk id="3" creationId="{9CF5B7D3-B577-DF24-25FA-071441560FBE}"/>
          </ac:spMkLst>
        </pc:spChg>
      </pc:sldChg>
    </pc:docChg>
  </pc:docChgLst>
  <pc:docChgLst>
    <pc:chgData name="Vegers, A.H. (VeA)" userId="S::vea@hoornbeeck.nl::0ab9ef48-de2e-495a-a040-07bbd826e82e" providerId="AD" clId="Web-{94633480-A457-4B1D-954E-3F8C0276D77B}"/>
    <pc:docChg chg="modSld">
      <pc:chgData name="Vegers, A.H. (VeA)" userId="S::vea@hoornbeeck.nl::0ab9ef48-de2e-495a-a040-07bbd826e82e" providerId="AD" clId="Web-{94633480-A457-4B1D-954E-3F8C0276D77B}" dt="2022-10-19T18:39:16.644" v="9" actId="1076"/>
      <pc:docMkLst>
        <pc:docMk/>
      </pc:docMkLst>
      <pc:sldChg chg="modSp">
        <pc:chgData name="Vegers, A.H. (VeA)" userId="S::vea@hoornbeeck.nl::0ab9ef48-de2e-495a-a040-07bbd826e82e" providerId="AD" clId="Web-{94633480-A457-4B1D-954E-3F8C0276D77B}" dt="2022-10-19T18:38:48.627" v="1" actId="1076"/>
        <pc:sldMkLst>
          <pc:docMk/>
          <pc:sldMk cId="2769311529" sldId="770"/>
        </pc:sldMkLst>
      </pc:sldChg>
      <pc:sldChg chg="modSp">
        <pc:chgData name="Vegers, A.H. (VeA)" userId="S::vea@hoornbeeck.nl::0ab9ef48-de2e-495a-a040-07bbd826e82e" providerId="AD" clId="Web-{94633480-A457-4B1D-954E-3F8C0276D77B}" dt="2022-10-19T18:38:57.018" v="4" actId="1076"/>
        <pc:sldMkLst>
          <pc:docMk/>
          <pc:sldMk cId="4179588891" sldId="777"/>
        </pc:sldMkLst>
      </pc:sldChg>
      <pc:sldChg chg="modSp">
        <pc:chgData name="Vegers, A.H. (VeA)" userId="S::vea@hoornbeeck.nl::0ab9ef48-de2e-495a-a040-07bbd826e82e" providerId="AD" clId="Web-{94633480-A457-4B1D-954E-3F8C0276D77B}" dt="2022-10-19T18:39:16.644" v="9" actId="1076"/>
        <pc:sldMkLst>
          <pc:docMk/>
          <pc:sldMk cId="2475679896" sldId="781"/>
        </pc:sldMkLst>
      </pc:sldChg>
    </pc:docChg>
  </pc:docChgLst>
  <pc:docChgLst>
    <pc:chgData name="A.H. (André) Vegers (VeA)" userId="0ab9ef48-de2e-495a-a040-07bbd826e82e" providerId="ADAL" clId="{1E57C781-A6D5-452E-BECF-9A16A9CA3F07}"/>
    <pc:docChg chg="modSld">
      <pc:chgData name="A.H. (André) Vegers (VeA)" userId="0ab9ef48-de2e-495a-a040-07bbd826e82e" providerId="ADAL" clId="{1E57C781-A6D5-452E-BECF-9A16A9CA3F07}" dt="2024-11-07T17:16:19.475" v="7" actId="20577"/>
      <pc:docMkLst>
        <pc:docMk/>
      </pc:docMkLst>
      <pc:sldChg chg="modSp mod">
        <pc:chgData name="A.H. (André) Vegers (VeA)" userId="0ab9ef48-de2e-495a-a040-07bbd826e82e" providerId="ADAL" clId="{1E57C781-A6D5-452E-BECF-9A16A9CA3F07}" dt="2024-11-07T17:16:19.475" v="7" actId="20577"/>
        <pc:sldMkLst>
          <pc:docMk/>
          <pc:sldMk cId="2334251055" sldId="784"/>
        </pc:sldMkLst>
      </pc:sldChg>
    </pc:docChg>
  </pc:docChgLst>
  <pc:docChgLst>
    <pc:chgData name="A.H. (André) Vegers (VeA)" userId="0ab9ef48-de2e-495a-a040-07bbd826e82e" providerId="ADAL" clId="{426A72A5-0BB2-444A-86C9-0B0C1AD94B8C}"/>
    <pc:docChg chg="modSld">
      <pc:chgData name="A.H. (André) Vegers (VeA)" userId="0ab9ef48-de2e-495a-a040-07bbd826e82e" providerId="ADAL" clId="{426A72A5-0BB2-444A-86C9-0B0C1AD94B8C}" dt="2023-10-03T11:37:48.232" v="0" actId="729"/>
      <pc:docMkLst>
        <pc:docMk/>
      </pc:docMkLst>
      <pc:sldChg chg="mod modShow">
        <pc:chgData name="A.H. (André) Vegers (VeA)" userId="0ab9ef48-de2e-495a-a040-07bbd826e82e" providerId="ADAL" clId="{426A72A5-0BB2-444A-86C9-0B0C1AD94B8C}" dt="2023-10-03T11:37:48.232" v="0" actId="729"/>
        <pc:sldMkLst>
          <pc:docMk/>
          <pc:sldMk cId="2093746565" sldId="266"/>
        </pc:sldMkLst>
      </pc:sldChg>
    </pc:docChg>
  </pc:docChgLst>
  <pc:docChgLst>
    <pc:chgData name="Vegers, A.H. (VeA)" userId="S::vea@hoornbeeck.nl::0ab9ef48-de2e-495a-a040-07bbd826e82e" providerId="AD" clId="Web-{69D6309D-2348-42E8-8C9E-D73DDE38A132}"/>
    <pc:docChg chg="modSld">
      <pc:chgData name="Vegers, A.H. (VeA)" userId="S::vea@hoornbeeck.nl::0ab9ef48-de2e-495a-a040-07bbd826e82e" providerId="AD" clId="Web-{69D6309D-2348-42E8-8C9E-D73DDE38A132}" dt="2022-10-20T11:58:48.604" v="2" actId="20577"/>
      <pc:docMkLst>
        <pc:docMk/>
      </pc:docMkLst>
      <pc:sldChg chg="modSp">
        <pc:chgData name="Vegers, A.H. (VeA)" userId="S::vea@hoornbeeck.nl::0ab9ef48-de2e-495a-a040-07bbd826e82e" providerId="AD" clId="Web-{69D6309D-2348-42E8-8C9E-D73DDE38A132}" dt="2022-10-20T11:58:48.604" v="2" actId="20577"/>
        <pc:sldMkLst>
          <pc:docMk/>
          <pc:sldMk cId="1491295614" sldId="780"/>
        </pc:sldMkLst>
      </pc:sldChg>
    </pc:docChg>
  </pc:docChgLst>
  <pc:docChgLst>
    <pc:chgData name="Vegers, A.H. (VeA)" userId="S::vea@hoornbeeck.nl::0ab9ef48-de2e-495a-a040-07bbd826e82e" providerId="AD" clId="Web-{1F2B28D2-00F2-4180-96CD-EF46AA8EC022}"/>
    <pc:docChg chg="modSld">
      <pc:chgData name="Vegers, A.H. (VeA)" userId="S::vea@hoornbeeck.nl::0ab9ef48-de2e-495a-a040-07bbd826e82e" providerId="AD" clId="Web-{1F2B28D2-00F2-4180-96CD-EF46AA8EC022}" dt="2022-10-19T15:57:56.314" v="125" actId="14100"/>
      <pc:docMkLst>
        <pc:docMk/>
      </pc:docMkLst>
      <pc:sldChg chg="modSp mod modClrScheme chgLayout">
        <pc:chgData name="Vegers, A.H. (VeA)" userId="S::vea@hoornbeeck.nl::0ab9ef48-de2e-495a-a040-07bbd826e82e" providerId="AD" clId="Web-{1F2B28D2-00F2-4180-96CD-EF46AA8EC022}" dt="2022-10-19T15:57:56.314" v="125" actId="14100"/>
        <pc:sldMkLst>
          <pc:docMk/>
          <pc:sldMk cId="3811019554" sldId="769"/>
        </pc:sldMkLst>
      </pc:sldChg>
      <pc:sldChg chg="modSp">
        <pc:chgData name="Vegers, A.H. (VeA)" userId="S::vea@hoornbeeck.nl::0ab9ef48-de2e-495a-a040-07bbd826e82e" providerId="AD" clId="Web-{1F2B28D2-00F2-4180-96CD-EF46AA8EC022}" dt="2022-10-19T15:29:59.263" v="112" actId="20577"/>
        <pc:sldMkLst>
          <pc:docMk/>
          <pc:sldMk cId="2946845590" sldId="778"/>
        </pc:sldMkLst>
      </pc:sldChg>
    </pc:docChg>
  </pc:docChgLst>
  <pc:docChgLst>
    <pc:chgData name="Vegers, A.H. (VeA)" userId="S::vea@hoornbeeck.nl::0ab9ef48-de2e-495a-a040-07bbd826e82e" providerId="AD" clId="Web-{E7AA21ED-F933-4217-A69D-535183918668}"/>
    <pc:docChg chg="modSld">
      <pc:chgData name="Vegers, A.H. (VeA)" userId="S::vea@hoornbeeck.nl::0ab9ef48-de2e-495a-a040-07bbd826e82e" providerId="AD" clId="Web-{E7AA21ED-F933-4217-A69D-535183918668}" dt="2022-10-19T15:59:35.278" v="2" actId="20577"/>
      <pc:docMkLst>
        <pc:docMk/>
      </pc:docMkLst>
      <pc:sldChg chg="modSp">
        <pc:chgData name="Vegers, A.H. (VeA)" userId="S::vea@hoornbeeck.nl::0ab9ef48-de2e-495a-a040-07bbd826e82e" providerId="AD" clId="Web-{E7AA21ED-F933-4217-A69D-535183918668}" dt="2022-10-19T15:59:35.278" v="2" actId="20577"/>
        <pc:sldMkLst>
          <pc:docMk/>
          <pc:sldMk cId="3811019554" sldId="769"/>
        </pc:sldMkLst>
      </pc:sldChg>
    </pc:docChg>
  </pc:docChgLst>
  <pc:docChgLst>
    <pc:chgData name="Vegers, A.H. (VeA)" userId="S::vea@hoornbeeck.nl::0ab9ef48-de2e-495a-a040-07bbd826e82e" providerId="AD" clId="Web-{24866DE3-0677-4D93-A910-98F83C144149}"/>
    <pc:docChg chg="modSld">
      <pc:chgData name="Vegers, A.H. (VeA)" userId="S::vea@hoornbeeck.nl::0ab9ef48-de2e-495a-a040-07bbd826e82e" providerId="AD" clId="Web-{24866DE3-0677-4D93-A910-98F83C144149}" dt="2022-10-19T18:19:53.709" v="5" actId="14100"/>
      <pc:docMkLst>
        <pc:docMk/>
      </pc:docMkLst>
      <pc:sldChg chg="addSp modSp">
        <pc:chgData name="Vegers, A.H. (VeA)" userId="S::vea@hoornbeeck.nl::0ab9ef48-de2e-495a-a040-07bbd826e82e" providerId="AD" clId="Web-{24866DE3-0677-4D93-A910-98F83C144149}" dt="2022-10-19T18:19:53.709" v="5" actId="14100"/>
        <pc:sldMkLst>
          <pc:docMk/>
          <pc:sldMk cId="3027363984" sldId="774"/>
        </pc:sldMkLst>
      </pc:sldChg>
    </pc:docChg>
  </pc:docChgLst>
  <pc:docChgLst>
    <pc:chgData name="Vegers, A.H. (VeA)" userId="S::vea@hoornbeeck.nl::0ab9ef48-de2e-495a-a040-07bbd826e82e" providerId="AD" clId="Web-{2F43E007-2A29-44C9-A8C6-FB6284E8DC33}"/>
    <pc:docChg chg="addSld delSld">
      <pc:chgData name="Vegers, A.H. (VeA)" userId="S::vea@hoornbeeck.nl::0ab9ef48-de2e-495a-a040-07bbd826e82e" providerId="AD" clId="Web-{2F43E007-2A29-44C9-A8C6-FB6284E8DC33}" dt="2022-10-20T14:00:59.418" v="1"/>
      <pc:docMkLst>
        <pc:docMk/>
      </pc:docMkLst>
      <pc:sldChg chg="new del">
        <pc:chgData name="Vegers, A.H. (VeA)" userId="S::vea@hoornbeeck.nl::0ab9ef48-de2e-495a-a040-07bbd826e82e" providerId="AD" clId="Web-{2F43E007-2A29-44C9-A8C6-FB6284E8DC33}" dt="2022-10-20T14:00:59.418" v="1"/>
        <pc:sldMkLst>
          <pc:docMk/>
          <pc:sldMk cId="1407630548" sldId="785"/>
        </pc:sldMkLst>
      </pc:sldChg>
    </pc:docChg>
  </pc:docChgLst>
  <pc:docChgLst>
    <pc:chgData name="Vegers, A.H. (VeA)" userId="S::vea@hoornbeeck.nl::0ab9ef48-de2e-495a-a040-07bbd826e82e" providerId="AD" clId="Web-{6F6AAB0C-863C-4C0E-B25C-A942E82ED74F}"/>
    <pc:docChg chg="modSld">
      <pc:chgData name="Vegers, A.H. (VeA)" userId="S::vea@hoornbeeck.nl::0ab9ef48-de2e-495a-a040-07bbd826e82e" providerId="AD" clId="Web-{6F6AAB0C-863C-4C0E-B25C-A942E82ED74F}" dt="2022-10-19T10:54:20.323" v="17"/>
      <pc:docMkLst>
        <pc:docMk/>
      </pc:docMkLst>
      <pc:sldChg chg="modSp">
        <pc:chgData name="Vegers, A.H. (VeA)" userId="S::vea@hoornbeeck.nl::0ab9ef48-de2e-495a-a040-07bbd826e82e" providerId="AD" clId="Web-{6F6AAB0C-863C-4C0E-B25C-A942E82ED74F}" dt="2022-10-19T10:54:20.323" v="17"/>
        <pc:sldMkLst>
          <pc:docMk/>
          <pc:sldMk cId="2334251055" sldId="784"/>
        </pc:sldMkLst>
      </pc:sldChg>
    </pc:docChg>
  </pc:docChgLst>
  <pc:docChgLst>
    <pc:chgData name="M.G.E. (Marten) Biesheuvel (BslM)" userId="639013ed-b5d8-4e2f-a991-c13ea1491b98" providerId="ADAL" clId="{CC2C646C-37CF-2A4A-A709-44B571AF07A7}"/>
    <pc:docChg chg="delSld">
      <pc:chgData name="M.G.E. (Marten) Biesheuvel (BslM)" userId="639013ed-b5d8-4e2f-a991-c13ea1491b98" providerId="ADAL" clId="{CC2C646C-37CF-2A4A-A709-44B571AF07A7}" dt="2025-01-23T10:31:28.078" v="1" actId="2696"/>
      <pc:docMkLst>
        <pc:docMk/>
      </pc:docMkLst>
      <pc:sldChg chg="del">
        <pc:chgData name="M.G.E. (Marten) Biesheuvel (BslM)" userId="639013ed-b5d8-4e2f-a991-c13ea1491b98" providerId="ADAL" clId="{CC2C646C-37CF-2A4A-A709-44B571AF07A7}" dt="2025-01-23T10:31:24.649" v="0" actId="2696"/>
        <pc:sldMkLst>
          <pc:docMk/>
          <pc:sldMk cId="2521807354" sldId="295"/>
        </pc:sldMkLst>
      </pc:sldChg>
      <pc:sldChg chg="del">
        <pc:chgData name="M.G.E. (Marten) Biesheuvel (BslM)" userId="639013ed-b5d8-4e2f-a991-c13ea1491b98" providerId="ADAL" clId="{CC2C646C-37CF-2A4A-A709-44B571AF07A7}" dt="2025-01-23T10:31:28.078" v="1" actId="2696"/>
        <pc:sldMkLst>
          <pc:docMk/>
          <pc:sldMk cId="3680555279" sldId="793"/>
        </pc:sldMkLst>
      </pc:sldChg>
      <pc:sldMasterChg chg="delSldLayout">
        <pc:chgData name="M.G.E. (Marten) Biesheuvel (BslM)" userId="639013ed-b5d8-4e2f-a991-c13ea1491b98" providerId="ADAL" clId="{CC2C646C-37CF-2A4A-A709-44B571AF07A7}" dt="2025-01-23T10:31:24.649" v="0" actId="2696"/>
        <pc:sldMasterMkLst>
          <pc:docMk/>
          <pc:sldMasterMk cId="2559991208" sldId="2147483648"/>
        </pc:sldMasterMkLst>
        <pc:sldLayoutChg chg="del">
          <pc:chgData name="M.G.E. (Marten) Biesheuvel (BslM)" userId="639013ed-b5d8-4e2f-a991-c13ea1491b98" providerId="ADAL" clId="{CC2C646C-37CF-2A4A-A709-44B571AF07A7}" dt="2025-01-23T10:31:24.649" v="0" actId="2696"/>
          <pc:sldLayoutMkLst>
            <pc:docMk/>
            <pc:sldMasterMk cId="2559991208" sldId="2147483648"/>
            <pc:sldLayoutMk cId="3910375632" sldId="2147483663"/>
          </pc:sldLayoutMkLst>
        </pc:sldLayoutChg>
      </pc:sldMasterChg>
    </pc:docChg>
  </pc:docChgLst>
  <pc:docChgLst>
    <pc:chgData name="A.H. (André) Vegers (VeA)" userId="0ab9ef48-de2e-495a-a040-07bbd826e82e" providerId="ADAL" clId="{86290D4D-40EC-46CF-9268-354BDE016940}"/>
    <pc:docChg chg="undo custSel addSld delSld modSld sldOrd">
      <pc:chgData name="A.H. (André) Vegers (VeA)" userId="0ab9ef48-de2e-495a-a040-07bbd826e82e" providerId="ADAL" clId="{86290D4D-40EC-46CF-9268-354BDE016940}" dt="2023-10-31T17:37:49.174" v="490" actId="20577"/>
      <pc:docMkLst>
        <pc:docMk/>
      </pc:docMkLst>
      <pc:sldChg chg="modSp mod">
        <pc:chgData name="A.H. (André) Vegers (VeA)" userId="0ab9ef48-de2e-495a-a040-07bbd826e82e" providerId="ADAL" clId="{86290D4D-40EC-46CF-9268-354BDE016940}" dt="2023-10-30T20:19:42.475" v="418" actId="20577"/>
        <pc:sldMkLst>
          <pc:docMk/>
          <pc:sldMk cId="1716491793" sldId="257"/>
        </pc:sldMkLst>
      </pc:sldChg>
      <pc:sldChg chg="delSp modSp del mod">
        <pc:chgData name="A.H. (André) Vegers (VeA)" userId="0ab9ef48-de2e-495a-a040-07bbd826e82e" providerId="ADAL" clId="{86290D4D-40EC-46CF-9268-354BDE016940}" dt="2023-10-30T16:44:41.892" v="249" actId="2696"/>
        <pc:sldMkLst>
          <pc:docMk/>
          <pc:sldMk cId="2093746565" sldId="266"/>
        </pc:sldMkLst>
      </pc:sldChg>
      <pc:sldChg chg="addSp delSp modSp mod setBg addAnim delAnim setClrOvrMap chgLayout">
        <pc:chgData name="A.H. (André) Vegers (VeA)" userId="0ab9ef48-de2e-495a-a040-07bbd826e82e" providerId="ADAL" clId="{86290D4D-40EC-46CF-9268-354BDE016940}" dt="2023-10-30T16:56:13.746" v="411" actId="26606"/>
        <pc:sldMkLst>
          <pc:docMk/>
          <pc:sldMk cId="319274861" sldId="768"/>
        </pc:sldMkLst>
      </pc:sldChg>
      <pc:sldChg chg="addSp delSp modSp mod ord setBg">
        <pc:chgData name="A.H. (André) Vegers (VeA)" userId="0ab9ef48-de2e-495a-a040-07bbd826e82e" providerId="ADAL" clId="{86290D4D-40EC-46CF-9268-354BDE016940}" dt="2023-10-31T17:37:49.174" v="490" actId="20577"/>
        <pc:sldMkLst>
          <pc:docMk/>
          <pc:sldMk cId="3811019554" sldId="769"/>
        </pc:sldMkLst>
      </pc:sldChg>
      <pc:sldChg chg="addSp delSp modSp mod ord setBg">
        <pc:chgData name="A.H. (André) Vegers (VeA)" userId="0ab9ef48-de2e-495a-a040-07bbd826e82e" providerId="ADAL" clId="{86290D4D-40EC-46CF-9268-354BDE016940}" dt="2023-10-30T16:55:24.052" v="407" actId="26606"/>
        <pc:sldMkLst>
          <pc:docMk/>
          <pc:sldMk cId="2946845590" sldId="778"/>
        </pc:sldMkLst>
      </pc:sldChg>
      <pc:sldChg chg="modSp mod">
        <pc:chgData name="A.H. (André) Vegers (VeA)" userId="0ab9ef48-de2e-495a-a040-07bbd826e82e" providerId="ADAL" clId="{86290D4D-40EC-46CF-9268-354BDE016940}" dt="2023-10-31T15:35:14.359" v="438" actId="20577"/>
        <pc:sldMkLst>
          <pc:docMk/>
          <pc:sldMk cId="2334251055" sldId="784"/>
        </pc:sldMkLst>
      </pc:sldChg>
      <pc:sldChg chg="addSp modSp mod setBg">
        <pc:chgData name="A.H. (André) Vegers (VeA)" userId="0ab9ef48-de2e-495a-a040-07bbd826e82e" providerId="ADAL" clId="{86290D4D-40EC-46CF-9268-354BDE016940}" dt="2023-10-31T17:27:15.673" v="466" actId="255"/>
        <pc:sldMkLst>
          <pc:docMk/>
          <pc:sldMk cId="255066561" sldId="785"/>
        </pc:sldMkLst>
      </pc:sldChg>
      <pc:sldChg chg="addSp delSp new del mod">
        <pc:chgData name="A.H. (André) Vegers (VeA)" userId="0ab9ef48-de2e-495a-a040-07bbd826e82e" providerId="ADAL" clId="{86290D4D-40EC-46CF-9268-354BDE016940}" dt="2023-10-30T16:42:43.254" v="225" actId="47"/>
        <pc:sldMkLst>
          <pc:docMk/>
          <pc:sldMk cId="4111610039" sldId="785"/>
        </pc:sldMkLst>
      </pc:sldChg>
      <pc:sldChg chg="addSp delSp modSp mod setBg addAnim">
        <pc:chgData name="A.H. (André) Vegers (VeA)" userId="0ab9ef48-de2e-495a-a040-07bbd826e82e" providerId="ADAL" clId="{86290D4D-40EC-46CF-9268-354BDE016940}" dt="2023-10-30T16:56:58.487" v="414"/>
        <pc:sldMkLst>
          <pc:docMk/>
          <pc:sldMk cId="3966826186" sldId="786"/>
        </pc:sldMkLst>
      </pc:sldChg>
    </pc:docChg>
  </pc:docChgLst>
  <pc:docChgLst>
    <pc:chgData name="Vegers, A.H. (VeA)" userId="S::vea@hoornbeeck.nl::0ab9ef48-de2e-495a-a040-07bbd826e82e" providerId="AD" clId="Web-{5EB1E1FB-ECE2-45D6-ACC0-AFF0B67B3A16}"/>
    <pc:docChg chg="modSld">
      <pc:chgData name="Vegers, A.H. (VeA)" userId="S::vea@hoornbeeck.nl::0ab9ef48-de2e-495a-a040-07bbd826e82e" providerId="AD" clId="Web-{5EB1E1FB-ECE2-45D6-ACC0-AFF0B67B3A16}" dt="2022-10-19T18:21:08.945" v="3" actId="14100"/>
      <pc:docMkLst>
        <pc:docMk/>
      </pc:docMkLst>
      <pc:sldChg chg="addSp modSp">
        <pc:chgData name="Vegers, A.H. (VeA)" userId="S::vea@hoornbeeck.nl::0ab9ef48-de2e-495a-a040-07bbd826e82e" providerId="AD" clId="Web-{5EB1E1FB-ECE2-45D6-ACC0-AFF0B67B3A16}" dt="2022-10-19T18:21:08.945" v="3" actId="14100"/>
        <pc:sldMkLst>
          <pc:docMk/>
          <pc:sldMk cId="2475679896" sldId="781"/>
        </pc:sldMkLst>
      </pc:sldChg>
    </pc:docChg>
  </pc:docChgLst>
  <pc:docChgLst>
    <pc:chgData name="M.G.E. (Marten) Biesheuvel (BslM)" userId="639013ed-b5d8-4e2f-a991-c13ea1491b98" providerId="ADAL" clId="{D830CD06-0C94-9042-A3D1-5A980ADD5210}"/>
    <pc:docChg chg="undo redo custSel addSld delSld modSld sldOrd modMainMaster">
      <pc:chgData name="M.G.E. (Marten) Biesheuvel (BslM)" userId="639013ed-b5d8-4e2f-a991-c13ea1491b98" providerId="ADAL" clId="{D830CD06-0C94-9042-A3D1-5A980ADD5210}" dt="2025-01-23T10:29:16.756" v="1582" actId="20577"/>
      <pc:docMkLst>
        <pc:docMk/>
      </pc:docMkLst>
      <pc:sldChg chg="modSp mod">
        <pc:chgData name="M.G.E. (Marten) Biesheuvel (BslM)" userId="639013ed-b5d8-4e2f-a991-c13ea1491b98" providerId="ADAL" clId="{D830CD06-0C94-9042-A3D1-5A980ADD5210}" dt="2025-01-22T11:17:57.144" v="1387" actId="207"/>
        <pc:sldMkLst>
          <pc:docMk/>
          <pc:sldMk cId="1716491793" sldId="257"/>
        </pc:sldMkLst>
        <pc:spChg chg="mod">
          <ac:chgData name="M.G.E. (Marten) Biesheuvel (BslM)" userId="639013ed-b5d8-4e2f-a991-c13ea1491b98" providerId="ADAL" clId="{D830CD06-0C94-9042-A3D1-5A980ADD5210}" dt="2025-01-22T09:19:11.820" v="291" actId="20577"/>
          <ac:spMkLst>
            <pc:docMk/>
            <pc:sldMk cId="1716491793" sldId="257"/>
            <ac:spMk id="10" creationId="{07D68A07-F32C-6DD4-9C9D-3FD5AA495E7B}"/>
          </ac:spMkLst>
        </pc:spChg>
        <pc:spChg chg="mod">
          <ac:chgData name="M.G.E. (Marten) Biesheuvel (BslM)" userId="639013ed-b5d8-4e2f-a991-c13ea1491b98" providerId="ADAL" clId="{D830CD06-0C94-9042-A3D1-5A980ADD5210}" dt="2025-01-22T09:19:16.734" v="292" actId="6549"/>
          <ac:spMkLst>
            <pc:docMk/>
            <pc:sldMk cId="1716491793" sldId="257"/>
            <ac:spMk id="12" creationId="{31BC5857-E81D-CF01-AE83-3FA4A6F28763}"/>
          </ac:spMkLst>
        </pc:spChg>
        <pc:spChg chg="mod">
          <ac:chgData name="M.G.E. (Marten) Biesheuvel (BslM)" userId="639013ed-b5d8-4e2f-a991-c13ea1491b98" providerId="ADAL" clId="{D830CD06-0C94-9042-A3D1-5A980ADD5210}" dt="2025-01-22T11:17:57.144" v="1387" actId="207"/>
          <ac:spMkLst>
            <pc:docMk/>
            <pc:sldMk cId="1716491793" sldId="257"/>
            <ac:spMk id="15" creationId="{6FE7368B-8233-8BEF-EE56-064CA03CB640}"/>
          </ac:spMkLst>
        </pc:spChg>
      </pc:sldChg>
      <pc:sldChg chg="del">
        <pc:chgData name="M.G.E. (Marten) Biesheuvel (BslM)" userId="639013ed-b5d8-4e2f-a991-c13ea1491b98" providerId="ADAL" clId="{D830CD06-0C94-9042-A3D1-5A980ADD5210}" dt="2025-01-22T09:18:50.227" v="279" actId="2696"/>
        <pc:sldMkLst>
          <pc:docMk/>
          <pc:sldMk cId="79609964" sldId="271"/>
        </pc:sldMkLst>
      </pc:sldChg>
      <pc:sldChg chg="add ord">
        <pc:chgData name="M.G.E. (Marten) Biesheuvel (BslM)" userId="639013ed-b5d8-4e2f-a991-c13ea1491b98" providerId="ADAL" clId="{D830CD06-0C94-9042-A3D1-5A980ADD5210}" dt="2025-01-22T11:20:49.415" v="1408" actId="20578"/>
        <pc:sldMkLst>
          <pc:docMk/>
          <pc:sldMk cId="2521807354" sldId="295"/>
        </pc:sldMkLst>
      </pc:sldChg>
      <pc:sldChg chg="addSp modSp add mod">
        <pc:chgData name="M.G.E. (Marten) Biesheuvel (BslM)" userId="639013ed-b5d8-4e2f-a991-c13ea1491b98" providerId="ADAL" clId="{D830CD06-0C94-9042-A3D1-5A980ADD5210}" dt="2025-01-22T11:25:12.571" v="1420" actId="1076"/>
        <pc:sldMkLst>
          <pc:docMk/>
          <pc:sldMk cId="3795286264" sldId="354"/>
        </pc:sldMkLst>
        <pc:spChg chg="mod">
          <ac:chgData name="M.G.E. (Marten) Biesheuvel (BslM)" userId="639013ed-b5d8-4e2f-a991-c13ea1491b98" providerId="ADAL" clId="{D830CD06-0C94-9042-A3D1-5A980ADD5210}" dt="2025-01-22T11:25:12.571" v="1420" actId="1076"/>
          <ac:spMkLst>
            <pc:docMk/>
            <pc:sldMk cId="3795286264" sldId="354"/>
            <ac:spMk id="4" creationId="{E868FA9F-1041-064E-9197-BDB46BCDC7D3}"/>
          </ac:spMkLst>
        </pc:spChg>
        <pc:spChg chg="mod">
          <ac:chgData name="M.G.E. (Marten) Biesheuvel (BslM)" userId="639013ed-b5d8-4e2f-a991-c13ea1491b98" providerId="ADAL" clId="{D830CD06-0C94-9042-A3D1-5A980ADD5210}" dt="2025-01-22T11:25:00.816" v="1419" actId="1076"/>
          <ac:spMkLst>
            <pc:docMk/>
            <pc:sldMk cId="3795286264" sldId="354"/>
            <ac:spMk id="5" creationId="{74BD708E-D401-7E4A-90C8-C38498B9531D}"/>
          </ac:spMkLst>
        </pc:spChg>
        <pc:picChg chg="add mod">
          <ac:chgData name="M.G.E. (Marten) Biesheuvel (BslM)" userId="639013ed-b5d8-4e2f-a991-c13ea1491b98" providerId="ADAL" clId="{D830CD06-0C94-9042-A3D1-5A980ADD5210}" dt="2025-01-22T11:17:27.284" v="1384"/>
          <ac:picMkLst>
            <pc:docMk/>
            <pc:sldMk cId="3795286264" sldId="354"/>
            <ac:picMk id="2" creationId="{86312FD2-222E-6152-1D02-39125C4CA27C}"/>
          </ac:picMkLst>
        </pc:picChg>
      </pc:sldChg>
      <pc:sldChg chg="addSp delSp modSp add mod">
        <pc:chgData name="M.G.E. (Marten) Biesheuvel (BslM)" userId="639013ed-b5d8-4e2f-a991-c13ea1491b98" providerId="ADAL" clId="{D830CD06-0C94-9042-A3D1-5A980ADD5210}" dt="2025-01-23T10:28:58.900" v="1565" actId="962"/>
        <pc:sldMkLst>
          <pc:docMk/>
          <pc:sldMk cId="1279487526" sldId="364"/>
        </pc:sldMkLst>
        <pc:spChg chg="add del mod">
          <ac:chgData name="M.G.E. (Marten) Biesheuvel (BslM)" userId="639013ed-b5d8-4e2f-a991-c13ea1491b98" providerId="ADAL" clId="{D830CD06-0C94-9042-A3D1-5A980ADD5210}" dt="2025-01-23T10:28:56.631" v="1563"/>
          <ac:spMkLst>
            <pc:docMk/>
            <pc:sldMk cId="1279487526" sldId="364"/>
            <ac:spMk id="4" creationId="{CEF80A74-F5E0-14AB-ED78-43D5F05B8C60}"/>
          </ac:spMkLst>
        </pc:spChg>
        <pc:spChg chg="mod">
          <ac:chgData name="M.G.E. (Marten) Biesheuvel (BslM)" userId="639013ed-b5d8-4e2f-a991-c13ea1491b98" providerId="ADAL" clId="{D830CD06-0C94-9042-A3D1-5A980ADD5210}" dt="2025-01-22T13:00:12.806" v="1491" actId="108"/>
          <ac:spMkLst>
            <pc:docMk/>
            <pc:sldMk cId="1279487526" sldId="364"/>
            <ac:spMk id="15" creationId="{3BCAB2AF-F925-480A-875B-D89AA5146A28}"/>
          </ac:spMkLst>
        </pc:spChg>
        <pc:spChg chg="mod">
          <ac:chgData name="M.G.E. (Marten) Biesheuvel (BslM)" userId="639013ed-b5d8-4e2f-a991-c13ea1491b98" providerId="ADAL" clId="{D830CD06-0C94-9042-A3D1-5A980ADD5210}" dt="2025-01-22T11:24:35.804" v="1413" actId="403"/>
          <ac:spMkLst>
            <pc:docMk/>
            <pc:sldMk cId="1279487526" sldId="364"/>
            <ac:spMk id="16" creationId="{EEAF4646-1CE4-4E58-ADE7-C40D311E5F22}"/>
          </ac:spMkLst>
        </pc:spChg>
        <pc:picChg chg="add mod">
          <ac:chgData name="M.G.E. (Marten) Biesheuvel (BslM)" userId="639013ed-b5d8-4e2f-a991-c13ea1491b98" providerId="ADAL" clId="{D830CD06-0C94-9042-A3D1-5A980ADD5210}" dt="2025-01-22T11:17:29.885" v="1385"/>
          <ac:picMkLst>
            <pc:docMk/>
            <pc:sldMk cId="1279487526" sldId="364"/>
            <ac:picMk id="2" creationId="{A11B1D22-8CFF-7D51-60F8-8A7FC6BFF9A2}"/>
          </ac:picMkLst>
        </pc:picChg>
        <pc:picChg chg="add mod">
          <ac:chgData name="M.G.E. (Marten) Biesheuvel (BslM)" userId="639013ed-b5d8-4e2f-a991-c13ea1491b98" providerId="ADAL" clId="{D830CD06-0C94-9042-A3D1-5A980ADD5210}" dt="2025-01-23T10:27:25.637" v="1562"/>
          <ac:picMkLst>
            <pc:docMk/>
            <pc:sldMk cId="1279487526" sldId="364"/>
            <ac:picMk id="5" creationId="{CE3DC2B0-5FB6-F1E4-DF84-D094AA80DD75}"/>
          </ac:picMkLst>
        </pc:picChg>
        <pc:picChg chg="add mod">
          <ac:chgData name="M.G.E. (Marten) Biesheuvel (BslM)" userId="639013ed-b5d8-4e2f-a991-c13ea1491b98" providerId="ADAL" clId="{D830CD06-0C94-9042-A3D1-5A980ADD5210}" dt="2025-01-23T10:28:58.900" v="1565" actId="962"/>
          <ac:picMkLst>
            <pc:docMk/>
            <pc:sldMk cId="1279487526" sldId="364"/>
            <ac:picMk id="7" creationId="{39874471-7AA2-1278-AB86-0BCC5C2F47FE}"/>
          </ac:picMkLst>
        </pc:picChg>
        <pc:picChg chg="del">
          <ac:chgData name="M.G.E. (Marten) Biesheuvel (BslM)" userId="639013ed-b5d8-4e2f-a991-c13ea1491b98" providerId="ADAL" clId="{D830CD06-0C94-9042-A3D1-5A980ADD5210}" dt="2025-01-22T12:55:17.636" v="1489" actId="478"/>
          <ac:picMkLst>
            <pc:docMk/>
            <pc:sldMk cId="1279487526" sldId="364"/>
            <ac:picMk id="12" creationId="{87E11398-7AFA-F74F-976E-3FD6AD2CFA5F}"/>
          </ac:picMkLst>
        </pc:picChg>
      </pc:sldChg>
      <pc:sldChg chg="delSp del mod">
        <pc:chgData name="M.G.E. (Marten) Biesheuvel (BslM)" userId="639013ed-b5d8-4e2f-a991-c13ea1491b98" providerId="ADAL" clId="{D830CD06-0C94-9042-A3D1-5A980ADD5210}" dt="2025-01-22T09:27:07.929" v="381" actId="2696"/>
        <pc:sldMkLst>
          <pc:docMk/>
          <pc:sldMk cId="2769311529" sldId="770"/>
        </pc:sldMkLst>
        <pc:picChg chg="del">
          <ac:chgData name="M.G.E. (Marten) Biesheuvel (BslM)" userId="639013ed-b5d8-4e2f-a991-c13ea1491b98" providerId="ADAL" clId="{D830CD06-0C94-9042-A3D1-5A980ADD5210}" dt="2025-01-22T09:20:45.960" v="303" actId="478"/>
          <ac:picMkLst>
            <pc:docMk/>
            <pc:sldMk cId="2769311529" sldId="770"/>
            <ac:picMk id="3" creationId="{9CA041A8-DE18-D64E-6175-0FD5C208A5CE}"/>
          </ac:picMkLst>
        </pc:picChg>
      </pc:sldChg>
      <pc:sldChg chg="delSp modSp del mod">
        <pc:chgData name="M.G.E. (Marten) Biesheuvel (BslM)" userId="639013ed-b5d8-4e2f-a991-c13ea1491b98" providerId="ADAL" clId="{D830CD06-0C94-9042-A3D1-5A980ADD5210}" dt="2025-01-22T09:27:07.331" v="380" actId="2696"/>
        <pc:sldMkLst>
          <pc:docMk/>
          <pc:sldMk cId="3027363984" sldId="774"/>
        </pc:sldMkLst>
        <pc:spChg chg="mod">
          <ac:chgData name="M.G.E. (Marten) Biesheuvel (BslM)" userId="639013ed-b5d8-4e2f-a991-c13ea1491b98" providerId="ADAL" clId="{D830CD06-0C94-9042-A3D1-5A980ADD5210}" dt="2025-01-22T09:20:34.411" v="302" actId="6549"/>
          <ac:spMkLst>
            <pc:docMk/>
            <pc:sldMk cId="3027363984" sldId="774"/>
            <ac:spMk id="3" creationId="{9CD65EC3-D43E-91F4-DFFE-AC95BF60311C}"/>
          </ac:spMkLst>
        </pc:spChg>
        <pc:picChg chg="del">
          <ac:chgData name="M.G.E. (Marten) Biesheuvel (BslM)" userId="639013ed-b5d8-4e2f-a991-c13ea1491b98" providerId="ADAL" clId="{D830CD06-0C94-9042-A3D1-5A980ADD5210}" dt="2025-01-22T09:20:27.758" v="301" actId="478"/>
          <ac:picMkLst>
            <pc:docMk/>
            <pc:sldMk cId="3027363984" sldId="774"/>
            <ac:picMk id="4" creationId="{7151E154-5B1C-BE1A-73F2-55AB1994FD2D}"/>
          </ac:picMkLst>
        </pc:picChg>
      </pc:sldChg>
      <pc:sldChg chg="delSp modSp del mod">
        <pc:chgData name="M.G.E. (Marten) Biesheuvel (BslM)" userId="639013ed-b5d8-4e2f-a991-c13ea1491b98" providerId="ADAL" clId="{D830CD06-0C94-9042-A3D1-5A980ADD5210}" dt="2025-01-22T09:21:09.074" v="306" actId="2696"/>
        <pc:sldMkLst>
          <pc:docMk/>
          <pc:sldMk cId="4179588891" sldId="777"/>
        </pc:sldMkLst>
        <pc:spChg chg="mod">
          <ac:chgData name="M.G.E. (Marten) Biesheuvel (BslM)" userId="639013ed-b5d8-4e2f-a991-c13ea1491b98" providerId="ADAL" clId="{D830CD06-0C94-9042-A3D1-5A980ADD5210}" dt="2025-01-22T09:21:06.753" v="305" actId="6549"/>
          <ac:spMkLst>
            <pc:docMk/>
            <pc:sldMk cId="4179588891" sldId="777"/>
            <ac:spMk id="3" creationId="{9CD65EC3-D43E-91F4-DFFE-AC95BF60311C}"/>
          </ac:spMkLst>
        </pc:spChg>
        <pc:picChg chg="del">
          <ac:chgData name="M.G.E. (Marten) Biesheuvel (BslM)" userId="639013ed-b5d8-4e2f-a991-c13ea1491b98" providerId="ADAL" clId="{D830CD06-0C94-9042-A3D1-5A980ADD5210}" dt="2025-01-22T09:21:01.148" v="304" actId="478"/>
          <ac:picMkLst>
            <pc:docMk/>
            <pc:sldMk cId="4179588891" sldId="777"/>
            <ac:picMk id="4" creationId="{774DFC7E-F627-52B5-20DC-2CF701FE20D6}"/>
          </ac:picMkLst>
        </pc:picChg>
      </pc:sldChg>
      <pc:sldChg chg="del">
        <pc:chgData name="M.G.E. (Marten) Biesheuvel (BslM)" userId="639013ed-b5d8-4e2f-a991-c13ea1491b98" providerId="ADAL" clId="{D830CD06-0C94-9042-A3D1-5A980ADD5210}" dt="2025-01-22T09:18:49.076" v="277" actId="2696"/>
        <pc:sldMkLst>
          <pc:docMk/>
          <pc:sldMk cId="2946845590" sldId="778"/>
        </pc:sldMkLst>
      </pc:sldChg>
      <pc:sldChg chg="addSp delSp modSp mod modAnim">
        <pc:chgData name="M.G.E. (Marten) Biesheuvel (BslM)" userId="639013ed-b5d8-4e2f-a991-c13ea1491b98" providerId="ADAL" clId="{D830CD06-0C94-9042-A3D1-5A980ADD5210}" dt="2025-01-22T11:18:06.812" v="1389" actId="207"/>
        <pc:sldMkLst>
          <pc:docMk/>
          <pc:sldMk cId="1491295614" sldId="780"/>
        </pc:sldMkLst>
        <pc:spChg chg="mod">
          <ac:chgData name="M.G.E. (Marten) Biesheuvel (BslM)" userId="639013ed-b5d8-4e2f-a991-c13ea1491b98" providerId="ADAL" clId="{D830CD06-0C94-9042-A3D1-5A980ADD5210}" dt="2025-01-22T11:18:06.812" v="1389" actId="207"/>
          <ac:spMkLst>
            <pc:docMk/>
            <pc:sldMk cId="1491295614" sldId="780"/>
            <ac:spMk id="2" creationId="{5CEDF54D-E204-ACEA-97BF-7F47D96AD42C}"/>
          </ac:spMkLst>
        </pc:spChg>
        <pc:spChg chg="del mod">
          <ac:chgData name="M.G.E. (Marten) Biesheuvel (BslM)" userId="639013ed-b5d8-4e2f-a991-c13ea1491b98" providerId="ADAL" clId="{D830CD06-0C94-9042-A3D1-5A980ADD5210}" dt="2025-01-22T09:22:12.338" v="328" actId="478"/>
          <ac:spMkLst>
            <pc:docMk/>
            <pc:sldMk cId="1491295614" sldId="780"/>
            <ac:spMk id="3" creationId="{9CD65EC3-D43E-91F4-DFFE-AC95BF60311C}"/>
          </ac:spMkLst>
        </pc:spChg>
        <pc:spChg chg="add del mod">
          <ac:chgData name="M.G.E. (Marten) Biesheuvel (BslM)" userId="639013ed-b5d8-4e2f-a991-c13ea1491b98" providerId="ADAL" clId="{D830CD06-0C94-9042-A3D1-5A980ADD5210}" dt="2025-01-22T09:22:15.474" v="329" actId="478"/>
          <ac:spMkLst>
            <pc:docMk/>
            <pc:sldMk cId="1491295614" sldId="780"/>
            <ac:spMk id="6" creationId="{12689CD0-51FF-9B37-7D19-AB168384EACE}"/>
          </ac:spMkLst>
        </pc:spChg>
        <pc:spChg chg="add mod">
          <ac:chgData name="M.G.E. (Marten) Biesheuvel (BslM)" userId="639013ed-b5d8-4e2f-a991-c13ea1491b98" providerId="ADAL" clId="{D830CD06-0C94-9042-A3D1-5A980ADD5210}" dt="2025-01-22T09:23:13.412" v="343" actId="1076"/>
          <ac:spMkLst>
            <pc:docMk/>
            <pc:sldMk cId="1491295614" sldId="780"/>
            <ac:spMk id="10" creationId="{DF12AC56-5755-EBE5-FF92-EB16581A3009}"/>
          </ac:spMkLst>
        </pc:spChg>
        <pc:spChg chg="add mod">
          <ac:chgData name="M.G.E. (Marten) Biesheuvel (BslM)" userId="639013ed-b5d8-4e2f-a991-c13ea1491b98" providerId="ADAL" clId="{D830CD06-0C94-9042-A3D1-5A980ADD5210}" dt="2025-01-22T09:23:53.116" v="357" actId="1076"/>
          <ac:spMkLst>
            <pc:docMk/>
            <pc:sldMk cId="1491295614" sldId="780"/>
            <ac:spMk id="11" creationId="{CD66F43B-5874-62BF-02ED-A00B5099C7BE}"/>
          </ac:spMkLst>
        </pc:spChg>
        <pc:spChg chg="add mod">
          <ac:chgData name="M.G.E. (Marten) Biesheuvel (BslM)" userId="639013ed-b5d8-4e2f-a991-c13ea1491b98" providerId="ADAL" clId="{D830CD06-0C94-9042-A3D1-5A980ADD5210}" dt="2025-01-22T09:23:50.562" v="356" actId="1076"/>
          <ac:spMkLst>
            <pc:docMk/>
            <pc:sldMk cId="1491295614" sldId="780"/>
            <ac:spMk id="12" creationId="{88DE16FD-2147-DAA2-D1E8-BB074E3A083C}"/>
          </ac:spMkLst>
        </pc:spChg>
        <pc:spChg chg="add mod">
          <ac:chgData name="M.G.E. (Marten) Biesheuvel (BslM)" userId="639013ed-b5d8-4e2f-a991-c13ea1491b98" providerId="ADAL" clId="{D830CD06-0C94-9042-A3D1-5A980ADD5210}" dt="2025-01-22T09:23:59.627" v="359" actId="1076"/>
          <ac:spMkLst>
            <pc:docMk/>
            <pc:sldMk cId="1491295614" sldId="780"/>
            <ac:spMk id="13" creationId="{1AE68DF1-86FD-0C83-B55F-6F6FF090CAEE}"/>
          </ac:spMkLst>
        </pc:spChg>
        <pc:graphicFrameChg chg="del modGraphic">
          <ac:chgData name="M.G.E. (Marten) Biesheuvel (BslM)" userId="639013ed-b5d8-4e2f-a991-c13ea1491b98" providerId="ADAL" clId="{D830CD06-0C94-9042-A3D1-5A980ADD5210}" dt="2025-01-22T09:22:01.679" v="326" actId="478"/>
          <ac:graphicFrameMkLst>
            <pc:docMk/>
            <pc:sldMk cId="1491295614" sldId="780"/>
            <ac:graphicFrameMk id="14" creationId="{EFF1622D-64F8-7CE3-F7E7-E204F7091AA2}"/>
          </ac:graphicFrameMkLst>
        </pc:graphicFrameChg>
        <pc:picChg chg="del">
          <ac:chgData name="M.G.E. (Marten) Biesheuvel (BslM)" userId="639013ed-b5d8-4e2f-a991-c13ea1491b98" providerId="ADAL" clId="{D830CD06-0C94-9042-A3D1-5A980ADD5210}" dt="2025-01-22T09:19:42.285" v="300" actId="478"/>
          <ac:picMkLst>
            <pc:docMk/>
            <pc:sldMk cId="1491295614" sldId="780"/>
            <ac:picMk id="4" creationId="{D9C994A3-CB91-7DE6-292C-1C4A93FB6F89}"/>
          </ac:picMkLst>
        </pc:picChg>
        <pc:picChg chg="add mod modCrop">
          <ac:chgData name="M.G.E. (Marten) Biesheuvel (BslM)" userId="639013ed-b5d8-4e2f-a991-c13ea1491b98" providerId="ADAL" clId="{D830CD06-0C94-9042-A3D1-5A980ADD5210}" dt="2025-01-22T09:22:49.538" v="338" actId="1076"/>
          <ac:picMkLst>
            <pc:docMk/>
            <pc:sldMk cId="1491295614" sldId="780"/>
            <ac:picMk id="8" creationId="{93FBD3B8-744D-A44B-A374-CC53B01D51CD}"/>
          </ac:picMkLst>
        </pc:picChg>
      </pc:sldChg>
      <pc:sldChg chg="delSp modSp del mod">
        <pc:chgData name="M.G.E. (Marten) Biesheuvel (BslM)" userId="639013ed-b5d8-4e2f-a991-c13ea1491b98" providerId="ADAL" clId="{D830CD06-0C94-9042-A3D1-5A980ADD5210}" dt="2025-01-22T09:27:09.022" v="382" actId="2696"/>
        <pc:sldMkLst>
          <pc:docMk/>
          <pc:sldMk cId="2475679896" sldId="781"/>
        </pc:sldMkLst>
        <pc:spChg chg="mod">
          <ac:chgData name="M.G.E. (Marten) Biesheuvel (BslM)" userId="639013ed-b5d8-4e2f-a991-c13ea1491b98" providerId="ADAL" clId="{D830CD06-0C94-9042-A3D1-5A980ADD5210}" dt="2025-01-22T09:21:30.418" v="323" actId="20577"/>
          <ac:spMkLst>
            <pc:docMk/>
            <pc:sldMk cId="2475679896" sldId="781"/>
            <ac:spMk id="11" creationId="{B53BCE2B-EA5B-1FCB-6DD1-B9B3E262F907}"/>
          </ac:spMkLst>
        </pc:spChg>
        <pc:picChg chg="del">
          <ac:chgData name="M.G.E. (Marten) Biesheuvel (BslM)" userId="639013ed-b5d8-4e2f-a991-c13ea1491b98" providerId="ADAL" clId="{D830CD06-0C94-9042-A3D1-5A980ADD5210}" dt="2025-01-22T09:21:15.758" v="307" actId="478"/>
          <ac:picMkLst>
            <pc:docMk/>
            <pc:sldMk cId="2475679896" sldId="781"/>
            <ac:picMk id="3" creationId="{DBA90B3A-1859-6999-9A47-4D7B8D9B033C}"/>
          </ac:picMkLst>
        </pc:picChg>
      </pc:sldChg>
      <pc:sldChg chg="addSp delSp modSp mod">
        <pc:chgData name="M.G.E. (Marten) Biesheuvel (BslM)" userId="639013ed-b5d8-4e2f-a991-c13ea1491b98" providerId="ADAL" clId="{D830CD06-0C94-9042-A3D1-5A980ADD5210}" dt="2025-01-22T13:36:16.725" v="1493" actId="255"/>
        <pc:sldMkLst>
          <pc:docMk/>
          <pc:sldMk cId="2314389878" sldId="782"/>
        </pc:sldMkLst>
        <pc:spChg chg="mod">
          <ac:chgData name="M.G.E. (Marten) Biesheuvel (BslM)" userId="639013ed-b5d8-4e2f-a991-c13ea1491b98" providerId="ADAL" clId="{D830CD06-0C94-9042-A3D1-5A980ADD5210}" dt="2025-01-22T11:17:53.696" v="1386" actId="207"/>
          <ac:spMkLst>
            <pc:docMk/>
            <pc:sldMk cId="2314389878" sldId="782"/>
            <ac:spMk id="2" creationId="{5CEDF54D-E204-ACEA-97BF-7F47D96AD42C}"/>
          </ac:spMkLst>
        </pc:spChg>
        <pc:spChg chg="mod">
          <ac:chgData name="M.G.E. (Marten) Biesheuvel (BslM)" userId="639013ed-b5d8-4e2f-a991-c13ea1491b98" providerId="ADAL" clId="{D830CD06-0C94-9042-A3D1-5A980ADD5210}" dt="2025-01-22T13:36:16.725" v="1493" actId="255"/>
          <ac:spMkLst>
            <pc:docMk/>
            <pc:sldMk cId="2314389878" sldId="782"/>
            <ac:spMk id="3" creationId="{9CD65EC3-D43E-91F4-DFFE-AC95BF60311C}"/>
          </ac:spMkLst>
        </pc:spChg>
        <pc:spChg chg="add mod">
          <ac:chgData name="M.G.E. (Marten) Biesheuvel (BslM)" userId="639013ed-b5d8-4e2f-a991-c13ea1491b98" providerId="ADAL" clId="{D830CD06-0C94-9042-A3D1-5A980ADD5210}" dt="2025-01-22T12:45:09.211" v="1431"/>
          <ac:spMkLst>
            <pc:docMk/>
            <pc:sldMk cId="2314389878" sldId="782"/>
            <ac:spMk id="4" creationId="{70E2353E-7434-C34D-E8AC-8E2E49996DF3}"/>
          </ac:spMkLst>
        </pc:spChg>
        <pc:picChg chg="add del mod">
          <ac:chgData name="M.G.E. (Marten) Biesheuvel (BslM)" userId="639013ed-b5d8-4e2f-a991-c13ea1491b98" providerId="ADAL" clId="{D830CD06-0C94-9042-A3D1-5A980ADD5210}" dt="2025-01-22T12:46:01.769" v="1436" actId="1076"/>
          <ac:picMkLst>
            <pc:docMk/>
            <pc:sldMk cId="2314389878" sldId="782"/>
            <ac:picMk id="5" creationId="{3595F712-2682-8F80-5DF6-BD4D3C41A465}"/>
          </ac:picMkLst>
        </pc:picChg>
      </pc:sldChg>
      <pc:sldChg chg="del">
        <pc:chgData name="M.G.E. (Marten) Biesheuvel (BslM)" userId="639013ed-b5d8-4e2f-a991-c13ea1491b98" providerId="ADAL" clId="{D830CD06-0C94-9042-A3D1-5A980ADD5210}" dt="2025-01-22T11:18:43.254" v="1394" actId="2696"/>
        <pc:sldMkLst>
          <pc:docMk/>
          <pc:sldMk cId="2334251055" sldId="784"/>
        </pc:sldMkLst>
      </pc:sldChg>
      <pc:sldChg chg="modSp mod">
        <pc:chgData name="M.G.E. (Marten) Biesheuvel (BslM)" userId="639013ed-b5d8-4e2f-a991-c13ea1491b98" providerId="ADAL" clId="{D830CD06-0C94-9042-A3D1-5A980ADD5210}" dt="2025-01-22T11:18:01.657" v="1388" actId="207"/>
        <pc:sldMkLst>
          <pc:docMk/>
          <pc:sldMk cId="44675518" sldId="787"/>
        </pc:sldMkLst>
        <pc:spChg chg="mod">
          <ac:chgData name="M.G.E. (Marten) Biesheuvel (BslM)" userId="639013ed-b5d8-4e2f-a991-c13ea1491b98" providerId="ADAL" clId="{D830CD06-0C94-9042-A3D1-5A980ADD5210}" dt="2025-01-22T11:18:01.657" v="1388" actId="207"/>
          <ac:spMkLst>
            <pc:docMk/>
            <pc:sldMk cId="44675518" sldId="787"/>
            <ac:spMk id="2" creationId="{946C6290-FC7B-30C2-A63B-D679A42533AA}"/>
          </ac:spMkLst>
        </pc:spChg>
      </pc:sldChg>
      <pc:sldChg chg="modSp add mod">
        <pc:chgData name="M.G.E. (Marten) Biesheuvel (BslM)" userId="639013ed-b5d8-4e2f-a991-c13ea1491b98" providerId="ADAL" clId="{D830CD06-0C94-9042-A3D1-5A980ADD5210}" dt="2025-01-22T11:18:18.726" v="1390" actId="207"/>
        <pc:sldMkLst>
          <pc:docMk/>
          <pc:sldMk cId="1961911371" sldId="789"/>
        </pc:sldMkLst>
        <pc:spChg chg="mod">
          <ac:chgData name="M.G.E. (Marten) Biesheuvel (BslM)" userId="639013ed-b5d8-4e2f-a991-c13ea1491b98" providerId="ADAL" clId="{D830CD06-0C94-9042-A3D1-5A980ADD5210}" dt="2025-01-22T11:18:18.726" v="1390" actId="207"/>
          <ac:spMkLst>
            <pc:docMk/>
            <pc:sldMk cId="1961911371" sldId="789"/>
            <ac:spMk id="2" creationId="{66DD2082-1CBA-B5F1-9419-E3EFCF4DF277}"/>
          </ac:spMkLst>
        </pc:spChg>
        <pc:spChg chg="mod">
          <ac:chgData name="M.G.E. (Marten) Biesheuvel (BslM)" userId="639013ed-b5d8-4e2f-a991-c13ea1491b98" providerId="ADAL" clId="{D830CD06-0C94-9042-A3D1-5A980ADD5210}" dt="2025-01-22T10:24:07.647" v="482" actId="114"/>
          <ac:spMkLst>
            <pc:docMk/>
            <pc:sldMk cId="1961911371" sldId="789"/>
            <ac:spMk id="3" creationId="{160D23B0-47FC-BA86-5930-B82B1A322029}"/>
          </ac:spMkLst>
        </pc:spChg>
        <pc:graphicFrameChg chg="modGraphic">
          <ac:chgData name="M.G.E. (Marten) Biesheuvel (BslM)" userId="639013ed-b5d8-4e2f-a991-c13ea1491b98" providerId="ADAL" clId="{D830CD06-0C94-9042-A3D1-5A980ADD5210}" dt="2025-01-22T10:24:19.104" v="496" actId="20577"/>
          <ac:graphicFrameMkLst>
            <pc:docMk/>
            <pc:sldMk cId="1961911371" sldId="789"/>
            <ac:graphicFrameMk id="14" creationId="{9AA94366-D451-E645-0E32-444AD164A85D}"/>
          </ac:graphicFrameMkLst>
        </pc:graphicFrameChg>
      </pc:sldChg>
      <pc:sldChg chg="del">
        <pc:chgData name="M.G.E. (Marten) Biesheuvel (BslM)" userId="639013ed-b5d8-4e2f-a991-c13ea1491b98" providerId="ADAL" clId="{D830CD06-0C94-9042-A3D1-5A980ADD5210}" dt="2025-01-22T09:18:49.642" v="278" actId="2696"/>
        <pc:sldMkLst>
          <pc:docMk/>
          <pc:sldMk cId="2581965343" sldId="789"/>
        </pc:sldMkLst>
      </pc:sldChg>
      <pc:sldChg chg="delSp modSp add mod">
        <pc:chgData name="M.G.E. (Marten) Biesheuvel (BslM)" userId="639013ed-b5d8-4e2f-a991-c13ea1491b98" providerId="ADAL" clId="{D830CD06-0C94-9042-A3D1-5A980ADD5210}" dt="2025-01-22T13:37:10.114" v="1505"/>
        <pc:sldMkLst>
          <pc:docMk/>
          <pc:sldMk cId="223613412" sldId="790"/>
        </pc:sldMkLst>
        <pc:spChg chg="mod">
          <ac:chgData name="M.G.E. (Marten) Biesheuvel (BslM)" userId="639013ed-b5d8-4e2f-a991-c13ea1491b98" providerId="ADAL" clId="{D830CD06-0C94-9042-A3D1-5A980ADD5210}" dt="2025-01-22T11:18:22.593" v="1391" actId="207"/>
          <ac:spMkLst>
            <pc:docMk/>
            <pc:sldMk cId="223613412" sldId="790"/>
            <ac:spMk id="2" creationId="{F9EF2D7B-688A-D27A-4688-BF34299B009C}"/>
          </ac:spMkLst>
        </pc:spChg>
        <pc:spChg chg="mod">
          <ac:chgData name="M.G.E. (Marten) Biesheuvel (BslM)" userId="639013ed-b5d8-4e2f-a991-c13ea1491b98" providerId="ADAL" clId="{D830CD06-0C94-9042-A3D1-5A980ADD5210}" dt="2025-01-22T13:37:10.114" v="1505"/>
          <ac:spMkLst>
            <pc:docMk/>
            <pc:sldMk cId="223613412" sldId="790"/>
            <ac:spMk id="3" creationId="{9CF5B7D3-B577-DF24-25FA-071441560FBE}"/>
          </ac:spMkLst>
        </pc:spChg>
        <pc:graphicFrameChg chg="del">
          <ac:chgData name="M.G.E. (Marten) Biesheuvel (BslM)" userId="639013ed-b5d8-4e2f-a991-c13ea1491b98" providerId="ADAL" clId="{D830CD06-0C94-9042-A3D1-5A980ADD5210}" dt="2025-01-22T10:24:40.871" v="504" actId="478"/>
          <ac:graphicFrameMkLst>
            <pc:docMk/>
            <pc:sldMk cId="223613412" sldId="790"/>
            <ac:graphicFrameMk id="14" creationId="{9D9BA74A-1E6B-FBB8-4FAD-263E9383A36D}"/>
          </ac:graphicFrameMkLst>
        </pc:graphicFrameChg>
      </pc:sldChg>
      <pc:sldChg chg="del">
        <pc:chgData name="M.G.E. (Marten) Biesheuvel (BslM)" userId="639013ed-b5d8-4e2f-a991-c13ea1491b98" providerId="ADAL" clId="{D830CD06-0C94-9042-A3D1-5A980ADD5210}" dt="2025-01-22T09:18:50.782" v="280" actId="2696"/>
        <pc:sldMkLst>
          <pc:docMk/>
          <pc:sldMk cId="1640110569" sldId="790"/>
        </pc:sldMkLst>
      </pc:sldChg>
      <pc:sldChg chg="addSp delSp modSp add mod">
        <pc:chgData name="M.G.E. (Marten) Biesheuvel (BslM)" userId="639013ed-b5d8-4e2f-a991-c13ea1491b98" providerId="ADAL" clId="{D830CD06-0C94-9042-A3D1-5A980ADD5210}" dt="2025-01-23T10:23:48.085" v="1557" actId="1037"/>
        <pc:sldMkLst>
          <pc:docMk/>
          <pc:sldMk cId="1561091921" sldId="791"/>
        </pc:sldMkLst>
        <pc:spChg chg="mod">
          <ac:chgData name="M.G.E. (Marten) Biesheuvel (BslM)" userId="639013ed-b5d8-4e2f-a991-c13ea1491b98" providerId="ADAL" clId="{D830CD06-0C94-9042-A3D1-5A980ADD5210}" dt="2025-01-22T11:18:25.741" v="1392" actId="207"/>
          <ac:spMkLst>
            <pc:docMk/>
            <pc:sldMk cId="1561091921" sldId="791"/>
            <ac:spMk id="2" creationId="{DAEE4C33-7706-D173-33BD-6E5F377BCD60}"/>
          </ac:spMkLst>
        </pc:spChg>
        <pc:spChg chg="mod">
          <ac:chgData name="M.G.E. (Marten) Biesheuvel (BslM)" userId="639013ed-b5d8-4e2f-a991-c13ea1491b98" providerId="ADAL" clId="{D830CD06-0C94-9042-A3D1-5A980ADD5210}" dt="2025-01-22T13:37:41.441" v="1509" actId="403"/>
          <ac:spMkLst>
            <pc:docMk/>
            <pc:sldMk cId="1561091921" sldId="791"/>
            <ac:spMk id="3" creationId="{CB27E757-0BFA-11FB-EB51-B5CE29BFEC86}"/>
          </ac:spMkLst>
        </pc:spChg>
        <pc:picChg chg="add mod">
          <ac:chgData name="M.G.E. (Marten) Biesheuvel (BslM)" userId="639013ed-b5d8-4e2f-a991-c13ea1491b98" providerId="ADAL" clId="{D830CD06-0C94-9042-A3D1-5A980ADD5210}" dt="2025-01-22T10:30:07.248" v="1014" actId="1076"/>
          <ac:picMkLst>
            <pc:docMk/>
            <pc:sldMk cId="1561091921" sldId="791"/>
            <ac:picMk id="4" creationId="{3F3F9772-9463-06CF-1218-EF2AEFD4C1A9}"/>
          </ac:picMkLst>
        </pc:picChg>
        <pc:picChg chg="add mod">
          <ac:chgData name="M.G.E. (Marten) Biesheuvel (BslM)" userId="639013ed-b5d8-4e2f-a991-c13ea1491b98" providerId="ADAL" clId="{D830CD06-0C94-9042-A3D1-5A980ADD5210}" dt="2025-01-22T10:30:22.021" v="1016" actId="1076"/>
          <ac:picMkLst>
            <pc:docMk/>
            <pc:sldMk cId="1561091921" sldId="791"/>
            <ac:picMk id="5" creationId="{54462675-DCAE-D761-29C7-2ABEB5B27321}"/>
          </ac:picMkLst>
        </pc:picChg>
        <pc:picChg chg="add mod">
          <ac:chgData name="M.G.E. (Marten) Biesheuvel (BslM)" userId="639013ed-b5d8-4e2f-a991-c13ea1491b98" providerId="ADAL" clId="{D830CD06-0C94-9042-A3D1-5A980ADD5210}" dt="2025-01-22T10:30:32.091" v="1018" actId="1076"/>
          <ac:picMkLst>
            <pc:docMk/>
            <pc:sldMk cId="1561091921" sldId="791"/>
            <ac:picMk id="6" creationId="{FB2C28F2-971A-2F30-E3FF-B73BEF3344CB}"/>
          </ac:picMkLst>
        </pc:picChg>
        <pc:picChg chg="add mod">
          <ac:chgData name="M.G.E. (Marten) Biesheuvel (BslM)" userId="639013ed-b5d8-4e2f-a991-c13ea1491b98" providerId="ADAL" clId="{D830CD06-0C94-9042-A3D1-5A980ADD5210}" dt="2025-01-22T10:33:18.316" v="1055" actId="1076"/>
          <ac:picMkLst>
            <pc:docMk/>
            <pc:sldMk cId="1561091921" sldId="791"/>
            <ac:picMk id="8" creationId="{8172D78C-46D5-2249-3F9D-CE24C02CC0A3}"/>
          </ac:picMkLst>
        </pc:picChg>
        <pc:picChg chg="add mod">
          <ac:chgData name="M.G.E. (Marten) Biesheuvel (BslM)" userId="639013ed-b5d8-4e2f-a991-c13ea1491b98" providerId="ADAL" clId="{D830CD06-0C94-9042-A3D1-5A980ADD5210}" dt="2025-01-22T10:33:21.703" v="1056" actId="1076"/>
          <ac:picMkLst>
            <pc:docMk/>
            <pc:sldMk cId="1561091921" sldId="791"/>
            <ac:picMk id="10" creationId="{AB356FA2-9E04-29B8-2EBD-BDD225BD274D}"/>
          </ac:picMkLst>
        </pc:picChg>
        <pc:picChg chg="add mod">
          <ac:chgData name="M.G.E. (Marten) Biesheuvel (BslM)" userId="639013ed-b5d8-4e2f-a991-c13ea1491b98" providerId="ADAL" clId="{D830CD06-0C94-9042-A3D1-5A980ADD5210}" dt="2025-01-22T13:37:53.281" v="1510" actId="14100"/>
          <ac:picMkLst>
            <pc:docMk/>
            <pc:sldMk cId="1561091921" sldId="791"/>
            <ac:picMk id="11" creationId="{F69F3A45-DCA5-8BF7-1236-3A42502F18EF}"/>
          </ac:picMkLst>
        </pc:picChg>
        <pc:picChg chg="add mod">
          <ac:chgData name="M.G.E. (Marten) Biesheuvel (BslM)" userId="639013ed-b5d8-4e2f-a991-c13ea1491b98" providerId="ADAL" clId="{D830CD06-0C94-9042-A3D1-5A980ADD5210}" dt="2025-01-22T13:38:12.818" v="1517" actId="1076"/>
          <ac:picMkLst>
            <pc:docMk/>
            <pc:sldMk cId="1561091921" sldId="791"/>
            <ac:picMk id="13" creationId="{73AF7310-2927-5959-87A3-180446194A91}"/>
          </ac:picMkLst>
        </pc:picChg>
        <pc:picChg chg="add mod">
          <ac:chgData name="M.G.E. (Marten) Biesheuvel (BslM)" userId="639013ed-b5d8-4e2f-a991-c13ea1491b98" providerId="ADAL" clId="{D830CD06-0C94-9042-A3D1-5A980ADD5210}" dt="2025-01-22T13:38:35.068" v="1524" actId="1076"/>
          <ac:picMkLst>
            <pc:docMk/>
            <pc:sldMk cId="1561091921" sldId="791"/>
            <ac:picMk id="14" creationId="{5D29283D-03BA-59B2-94C9-A7E7C4C01BBA}"/>
          </ac:picMkLst>
        </pc:picChg>
        <pc:picChg chg="add mod">
          <ac:chgData name="M.G.E. (Marten) Biesheuvel (BslM)" userId="639013ed-b5d8-4e2f-a991-c13ea1491b98" providerId="ADAL" clId="{D830CD06-0C94-9042-A3D1-5A980ADD5210}" dt="2025-01-23T10:23:44.878" v="1555" actId="1035"/>
          <ac:picMkLst>
            <pc:docMk/>
            <pc:sldMk cId="1561091921" sldId="791"/>
            <ac:picMk id="15" creationId="{48AFB09A-9760-66B8-C60D-EDB59AB3AB79}"/>
          </ac:picMkLst>
        </pc:picChg>
        <pc:picChg chg="add del mod">
          <ac:chgData name="M.G.E. (Marten) Biesheuvel (BslM)" userId="639013ed-b5d8-4e2f-a991-c13ea1491b98" providerId="ADAL" clId="{D830CD06-0C94-9042-A3D1-5A980ADD5210}" dt="2025-01-22T11:03:57.675" v="1095" actId="478"/>
          <ac:picMkLst>
            <pc:docMk/>
            <pc:sldMk cId="1561091921" sldId="791"/>
            <ac:picMk id="16" creationId="{8163FE0F-904A-B63C-17C8-F063C6F9BB81}"/>
          </ac:picMkLst>
        </pc:picChg>
        <pc:picChg chg="add mod">
          <ac:chgData name="M.G.E. (Marten) Biesheuvel (BslM)" userId="639013ed-b5d8-4e2f-a991-c13ea1491b98" providerId="ADAL" clId="{D830CD06-0C94-9042-A3D1-5A980ADD5210}" dt="2025-01-23T10:23:48.085" v="1557" actId="1037"/>
          <ac:picMkLst>
            <pc:docMk/>
            <pc:sldMk cId="1561091921" sldId="791"/>
            <ac:picMk id="17" creationId="{DBBCD88F-30DC-54F4-81B2-1C162A282716}"/>
          </ac:picMkLst>
        </pc:picChg>
        <pc:picChg chg="add mod">
          <ac:chgData name="M.G.E. (Marten) Biesheuvel (BslM)" userId="639013ed-b5d8-4e2f-a991-c13ea1491b98" providerId="ADAL" clId="{D830CD06-0C94-9042-A3D1-5A980ADD5210}" dt="2025-01-22T12:52:24.015" v="1450" actId="1076"/>
          <ac:picMkLst>
            <pc:docMk/>
            <pc:sldMk cId="1561091921" sldId="791"/>
            <ac:picMk id="18" creationId="{A389E414-0174-0E7F-E193-43FA88DCAD76}"/>
          </ac:picMkLst>
        </pc:picChg>
        <pc:picChg chg="add mod">
          <ac:chgData name="M.G.E. (Marten) Biesheuvel (BslM)" userId="639013ed-b5d8-4e2f-a991-c13ea1491b98" providerId="ADAL" clId="{D830CD06-0C94-9042-A3D1-5A980ADD5210}" dt="2025-01-22T10:29:56.865" v="1012" actId="1076"/>
          <ac:picMkLst>
            <pc:docMk/>
            <pc:sldMk cId="1561091921" sldId="791"/>
            <ac:picMk id="1026" creationId="{3C9A5195-3D32-8579-3FB5-C4DB05F82F6D}"/>
          </ac:picMkLst>
        </pc:picChg>
        <pc:picChg chg="add mod">
          <ac:chgData name="M.G.E. (Marten) Biesheuvel (BslM)" userId="639013ed-b5d8-4e2f-a991-c13ea1491b98" providerId="ADAL" clId="{D830CD06-0C94-9042-A3D1-5A980ADD5210}" dt="2025-01-22T10:31:05.836" v="1026" actId="1076"/>
          <ac:picMkLst>
            <pc:docMk/>
            <pc:sldMk cId="1561091921" sldId="791"/>
            <ac:picMk id="1028" creationId="{3C795DE3-8021-2709-7F3A-C8606E8A4753}"/>
          </ac:picMkLst>
        </pc:picChg>
        <pc:picChg chg="add del mod">
          <ac:chgData name="M.G.E. (Marten) Biesheuvel (BslM)" userId="639013ed-b5d8-4e2f-a991-c13ea1491b98" providerId="ADAL" clId="{D830CD06-0C94-9042-A3D1-5A980ADD5210}" dt="2025-01-22T10:31:26.812" v="1029" actId="478"/>
          <ac:picMkLst>
            <pc:docMk/>
            <pc:sldMk cId="1561091921" sldId="791"/>
            <ac:picMk id="1030" creationId="{2316CDBD-44D2-8C0F-EC7F-5EFF95543772}"/>
          </ac:picMkLst>
        </pc:picChg>
        <pc:picChg chg="add mod">
          <ac:chgData name="M.G.E. (Marten) Biesheuvel (BslM)" userId="639013ed-b5d8-4e2f-a991-c13ea1491b98" providerId="ADAL" clId="{D830CD06-0C94-9042-A3D1-5A980ADD5210}" dt="2025-01-22T12:53:30.091" v="1469" actId="1076"/>
          <ac:picMkLst>
            <pc:docMk/>
            <pc:sldMk cId="1561091921" sldId="791"/>
            <ac:picMk id="1032" creationId="{AE34A453-2AC1-0C54-6B45-BDDD7BA6DC7A}"/>
          </ac:picMkLst>
        </pc:picChg>
        <pc:picChg chg="add mod">
          <ac:chgData name="M.G.E. (Marten) Biesheuvel (BslM)" userId="639013ed-b5d8-4e2f-a991-c13ea1491b98" providerId="ADAL" clId="{D830CD06-0C94-9042-A3D1-5A980ADD5210}" dt="2025-01-22T10:33:13.612" v="1053" actId="1076"/>
          <ac:picMkLst>
            <pc:docMk/>
            <pc:sldMk cId="1561091921" sldId="791"/>
            <ac:picMk id="1034" creationId="{2D2E9D86-B101-A027-C68C-DA7A21B7B499}"/>
          </ac:picMkLst>
        </pc:picChg>
        <pc:picChg chg="add mod">
          <ac:chgData name="M.G.E. (Marten) Biesheuvel (BslM)" userId="639013ed-b5d8-4e2f-a991-c13ea1491b98" providerId="ADAL" clId="{D830CD06-0C94-9042-A3D1-5A980ADD5210}" dt="2025-01-22T13:37:56.809" v="1512" actId="1076"/>
          <ac:picMkLst>
            <pc:docMk/>
            <pc:sldMk cId="1561091921" sldId="791"/>
            <ac:picMk id="1036" creationId="{980948FC-3C36-0196-8DDE-54A4A9F9D1A2}"/>
          </ac:picMkLst>
        </pc:picChg>
        <pc:picChg chg="add del">
          <ac:chgData name="M.G.E. (Marten) Biesheuvel (BslM)" userId="639013ed-b5d8-4e2f-a991-c13ea1491b98" providerId="ADAL" clId="{D830CD06-0C94-9042-A3D1-5A980ADD5210}" dt="2025-01-22T10:35:27.772" v="1065" actId="478"/>
          <ac:picMkLst>
            <pc:docMk/>
            <pc:sldMk cId="1561091921" sldId="791"/>
            <ac:picMk id="1038" creationId="{D40B6A96-5E04-2466-AD50-6DE31ACC9C6D}"/>
          </ac:picMkLst>
        </pc:picChg>
        <pc:picChg chg="add">
          <ac:chgData name="M.G.E. (Marten) Biesheuvel (BslM)" userId="639013ed-b5d8-4e2f-a991-c13ea1491b98" providerId="ADAL" clId="{D830CD06-0C94-9042-A3D1-5A980ADD5210}" dt="2025-01-22T10:35:33.055" v="1066"/>
          <ac:picMkLst>
            <pc:docMk/>
            <pc:sldMk cId="1561091921" sldId="791"/>
            <ac:picMk id="1040" creationId="{C594C1A7-3705-2F32-440E-89D2AF5E54D2}"/>
          </ac:picMkLst>
        </pc:picChg>
        <pc:picChg chg="add mod">
          <ac:chgData name="M.G.E. (Marten) Biesheuvel (BslM)" userId="639013ed-b5d8-4e2f-a991-c13ea1491b98" providerId="ADAL" clId="{D830CD06-0C94-9042-A3D1-5A980ADD5210}" dt="2025-01-22T13:38:08.304" v="1516" actId="1076"/>
          <ac:picMkLst>
            <pc:docMk/>
            <pc:sldMk cId="1561091921" sldId="791"/>
            <ac:picMk id="1042" creationId="{719B37A8-63FD-0233-7C41-8D361725BEDF}"/>
          </ac:picMkLst>
        </pc:picChg>
        <pc:picChg chg="add mod">
          <ac:chgData name="M.G.E. (Marten) Biesheuvel (BslM)" userId="639013ed-b5d8-4e2f-a991-c13ea1491b98" providerId="ADAL" clId="{D830CD06-0C94-9042-A3D1-5A980ADD5210}" dt="2025-01-22T13:38:32.449" v="1523" actId="1076"/>
          <ac:picMkLst>
            <pc:docMk/>
            <pc:sldMk cId="1561091921" sldId="791"/>
            <ac:picMk id="1044" creationId="{8BA76342-3710-5F56-55BD-45E6545FD581}"/>
          </ac:picMkLst>
        </pc:picChg>
      </pc:sldChg>
      <pc:sldChg chg="modSp add del mod ord">
        <pc:chgData name="M.G.E. (Marten) Biesheuvel (BslM)" userId="639013ed-b5d8-4e2f-a991-c13ea1491b98" providerId="ADAL" clId="{D830CD06-0C94-9042-A3D1-5A980ADD5210}" dt="2025-01-22T11:24:21.051" v="1410" actId="2696"/>
        <pc:sldMkLst>
          <pc:docMk/>
          <pc:sldMk cId="2713027934" sldId="792"/>
        </pc:sldMkLst>
        <pc:spChg chg="mod">
          <ac:chgData name="M.G.E. (Marten) Biesheuvel (BslM)" userId="639013ed-b5d8-4e2f-a991-c13ea1491b98" providerId="ADAL" clId="{D830CD06-0C94-9042-A3D1-5A980ADD5210}" dt="2025-01-22T11:18:30.269" v="1393" actId="207"/>
          <ac:spMkLst>
            <pc:docMk/>
            <pc:sldMk cId="2713027934" sldId="792"/>
            <ac:spMk id="2" creationId="{2D76C33B-3FB8-BFF1-78A9-DE269B49BD18}"/>
          </ac:spMkLst>
        </pc:spChg>
        <pc:spChg chg="mod">
          <ac:chgData name="M.G.E. (Marten) Biesheuvel (BslM)" userId="639013ed-b5d8-4e2f-a991-c13ea1491b98" providerId="ADAL" clId="{D830CD06-0C94-9042-A3D1-5A980ADD5210}" dt="2025-01-22T11:14:18.726" v="1301" actId="20577"/>
          <ac:spMkLst>
            <pc:docMk/>
            <pc:sldMk cId="2713027934" sldId="792"/>
            <ac:spMk id="3" creationId="{6555E4A2-92DE-FCB6-7F2A-502F561B74F7}"/>
          </ac:spMkLst>
        </pc:spChg>
      </pc:sldChg>
      <pc:sldChg chg="addSp delSp modSp add mod modAnim">
        <pc:chgData name="M.G.E. (Marten) Biesheuvel (BslM)" userId="639013ed-b5d8-4e2f-a991-c13ea1491b98" providerId="ADAL" clId="{D830CD06-0C94-9042-A3D1-5A980ADD5210}" dt="2025-01-22T11:21:37.682" v="1409"/>
        <pc:sldMkLst>
          <pc:docMk/>
          <pc:sldMk cId="3680555279" sldId="793"/>
        </pc:sldMkLst>
        <pc:spChg chg="del">
          <ac:chgData name="M.G.E. (Marten) Biesheuvel (BslM)" userId="639013ed-b5d8-4e2f-a991-c13ea1491b98" providerId="ADAL" clId="{D830CD06-0C94-9042-A3D1-5A980ADD5210}" dt="2025-01-22T11:19:00.777" v="1397" actId="478"/>
          <ac:spMkLst>
            <pc:docMk/>
            <pc:sldMk cId="3680555279" sldId="793"/>
            <ac:spMk id="2" creationId="{730FD492-BC0B-141F-C73B-1302B85551B0}"/>
          </ac:spMkLst>
        </pc:spChg>
        <pc:spChg chg="del">
          <ac:chgData name="M.G.E. (Marten) Biesheuvel (BslM)" userId="639013ed-b5d8-4e2f-a991-c13ea1491b98" providerId="ADAL" clId="{D830CD06-0C94-9042-A3D1-5A980ADD5210}" dt="2025-01-22T11:19:10.460" v="1405" actId="478"/>
          <ac:spMkLst>
            <pc:docMk/>
            <pc:sldMk cId="3680555279" sldId="793"/>
            <ac:spMk id="4" creationId="{9198EDF3-0020-5452-DD0D-2C56D88BA1CD}"/>
          </ac:spMkLst>
        </pc:spChg>
        <pc:spChg chg="add del mod">
          <ac:chgData name="M.G.E. (Marten) Biesheuvel (BslM)" userId="639013ed-b5d8-4e2f-a991-c13ea1491b98" providerId="ADAL" clId="{D830CD06-0C94-9042-A3D1-5A980ADD5210}" dt="2025-01-22T11:19:10.460" v="1405" actId="478"/>
          <ac:spMkLst>
            <pc:docMk/>
            <pc:sldMk cId="3680555279" sldId="793"/>
            <ac:spMk id="6" creationId="{C62ADB00-99FF-0FD8-F6E8-0A07442D037D}"/>
          </ac:spMkLst>
        </pc:spChg>
        <pc:spChg chg="del">
          <ac:chgData name="M.G.E. (Marten) Biesheuvel (BslM)" userId="639013ed-b5d8-4e2f-a991-c13ea1491b98" providerId="ADAL" clId="{D830CD06-0C94-9042-A3D1-5A980ADD5210}" dt="2025-01-22T11:19:10.460" v="1405" actId="478"/>
          <ac:spMkLst>
            <pc:docMk/>
            <pc:sldMk cId="3680555279" sldId="793"/>
            <ac:spMk id="10" creationId="{085229BB-A364-2967-193A-1CB99F81379D}"/>
          </ac:spMkLst>
        </pc:spChg>
        <pc:spChg chg="add del mod">
          <ac:chgData name="M.G.E. (Marten) Biesheuvel (BslM)" userId="639013ed-b5d8-4e2f-a991-c13ea1491b98" providerId="ADAL" clId="{D830CD06-0C94-9042-A3D1-5A980ADD5210}" dt="2025-01-22T11:19:04.566" v="1399" actId="478"/>
          <ac:spMkLst>
            <pc:docMk/>
            <pc:sldMk cId="3680555279" sldId="793"/>
            <ac:spMk id="11" creationId="{5E8C9DB3-141F-15AD-7D53-B9C9171553FD}"/>
          </ac:spMkLst>
        </pc:spChg>
        <pc:spChg chg="del">
          <ac:chgData name="M.G.E. (Marten) Biesheuvel (BslM)" userId="639013ed-b5d8-4e2f-a991-c13ea1491b98" providerId="ADAL" clId="{D830CD06-0C94-9042-A3D1-5A980ADD5210}" dt="2025-01-22T11:19:10.460" v="1405" actId="478"/>
          <ac:spMkLst>
            <pc:docMk/>
            <pc:sldMk cId="3680555279" sldId="793"/>
            <ac:spMk id="18" creationId="{B08E399E-E28F-3D1A-FCA1-7F72A83C2DCF}"/>
          </ac:spMkLst>
        </pc:spChg>
        <pc:spChg chg="del">
          <ac:chgData name="M.G.E. (Marten) Biesheuvel (BslM)" userId="639013ed-b5d8-4e2f-a991-c13ea1491b98" providerId="ADAL" clId="{D830CD06-0C94-9042-A3D1-5A980ADD5210}" dt="2025-01-22T11:19:10.460" v="1405" actId="478"/>
          <ac:spMkLst>
            <pc:docMk/>
            <pc:sldMk cId="3680555279" sldId="793"/>
            <ac:spMk id="23" creationId="{E3142A15-FB9B-9AFA-2120-BC30161AB472}"/>
          </ac:spMkLst>
        </pc:spChg>
        <pc:spChg chg="del">
          <ac:chgData name="M.G.E. (Marten) Biesheuvel (BslM)" userId="639013ed-b5d8-4e2f-a991-c13ea1491b98" providerId="ADAL" clId="{D830CD06-0C94-9042-A3D1-5A980ADD5210}" dt="2025-01-22T11:19:10.460" v="1405" actId="478"/>
          <ac:spMkLst>
            <pc:docMk/>
            <pc:sldMk cId="3680555279" sldId="793"/>
            <ac:spMk id="24" creationId="{CA3D3CE2-EDA3-67B2-E433-3C9995D00F0A}"/>
          </ac:spMkLst>
        </pc:spChg>
        <pc:spChg chg="del">
          <ac:chgData name="M.G.E. (Marten) Biesheuvel (BslM)" userId="639013ed-b5d8-4e2f-a991-c13ea1491b98" providerId="ADAL" clId="{D830CD06-0C94-9042-A3D1-5A980ADD5210}" dt="2025-01-22T11:19:10.460" v="1405" actId="478"/>
          <ac:spMkLst>
            <pc:docMk/>
            <pc:sldMk cId="3680555279" sldId="793"/>
            <ac:spMk id="25" creationId="{5DE76ADE-5948-644E-C256-27E4F1512BD0}"/>
          </ac:spMkLst>
        </pc:spChg>
        <pc:spChg chg="del">
          <ac:chgData name="M.G.E. (Marten) Biesheuvel (BslM)" userId="639013ed-b5d8-4e2f-a991-c13ea1491b98" providerId="ADAL" clId="{D830CD06-0C94-9042-A3D1-5A980ADD5210}" dt="2025-01-22T11:19:10.460" v="1405" actId="478"/>
          <ac:spMkLst>
            <pc:docMk/>
            <pc:sldMk cId="3680555279" sldId="793"/>
            <ac:spMk id="27" creationId="{52F9DB75-57BC-1A69-36FB-D0C8A07BD568}"/>
          </ac:spMkLst>
        </pc:spChg>
        <pc:spChg chg="del">
          <ac:chgData name="M.G.E. (Marten) Biesheuvel (BslM)" userId="639013ed-b5d8-4e2f-a991-c13ea1491b98" providerId="ADAL" clId="{D830CD06-0C94-9042-A3D1-5A980ADD5210}" dt="2025-01-22T11:19:10.460" v="1405" actId="478"/>
          <ac:spMkLst>
            <pc:docMk/>
            <pc:sldMk cId="3680555279" sldId="793"/>
            <ac:spMk id="29" creationId="{D27C1F77-D856-A636-DFED-559FCD1EA35D}"/>
          </ac:spMkLst>
        </pc:spChg>
        <pc:spChg chg="del">
          <ac:chgData name="M.G.E. (Marten) Biesheuvel (BslM)" userId="639013ed-b5d8-4e2f-a991-c13ea1491b98" providerId="ADAL" clId="{D830CD06-0C94-9042-A3D1-5A980ADD5210}" dt="2025-01-22T11:19:10.460" v="1405" actId="478"/>
          <ac:spMkLst>
            <pc:docMk/>
            <pc:sldMk cId="3680555279" sldId="793"/>
            <ac:spMk id="44" creationId="{98466F6F-E29C-CE3D-7C28-E37D380D1161}"/>
          </ac:spMkLst>
        </pc:spChg>
        <pc:spChg chg="del mod">
          <ac:chgData name="M.G.E. (Marten) Biesheuvel (BslM)" userId="639013ed-b5d8-4e2f-a991-c13ea1491b98" providerId="ADAL" clId="{D830CD06-0C94-9042-A3D1-5A980ADD5210}" dt="2025-01-22T11:19:06.975" v="1401" actId="478"/>
          <ac:spMkLst>
            <pc:docMk/>
            <pc:sldMk cId="3680555279" sldId="793"/>
            <ac:spMk id="51" creationId="{6571BF26-D277-5382-32A8-9B213E595B28}"/>
          </ac:spMkLst>
        </pc:spChg>
        <pc:picChg chg="del">
          <ac:chgData name="M.G.E. (Marten) Biesheuvel (BslM)" userId="639013ed-b5d8-4e2f-a991-c13ea1491b98" providerId="ADAL" clId="{D830CD06-0C94-9042-A3D1-5A980ADD5210}" dt="2025-01-22T11:19:07.797" v="1402" actId="478"/>
          <ac:picMkLst>
            <pc:docMk/>
            <pc:sldMk cId="3680555279" sldId="793"/>
            <ac:picMk id="5" creationId="{69579A1C-F6CD-96D5-13B6-9328D090D42D}"/>
          </ac:picMkLst>
        </pc:picChg>
        <pc:picChg chg="del mod">
          <ac:chgData name="M.G.E. (Marten) Biesheuvel (BslM)" userId="639013ed-b5d8-4e2f-a991-c13ea1491b98" providerId="ADAL" clId="{D830CD06-0C94-9042-A3D1-5A980ADD5210}" dt="2025-01-22T11:19:01.425" v="1398" actId="478"/>
          <ac:picMkLst>
            <pc:docMk/>
            <pc:sldMk cId="3680555279" sldId="793"/>
            <ac:picMk id="8" creationId="{77E3DFE3-155B-855E-ACA5-93EAF4B0563E}"/>
          </ac:picMkLst>
        </pc:picChg>
        <pc:picChg chg="del">
          <ac:chgData name="M.G.E. (Marten) Biesheuvel (BslM)" userId="639013ed-b5d8-4e2f-a991-c13ea1491b98" providerId="ADAL" clId="{D830CD06-0C94-9042-A3D1-5A980ADD5210}" dt="2025-01-22T11:19:08.313" v="1403" actId="478"/>
          <ac:picMkLst>
            <pc:docMk/>
            <pc:sldMk cId="3680555279" sldId="793"/>
            <ac:picMk id="9" creationId="{FE28362E-DF57-C09F-9D15-06F7A1DAC6F0}"/>
          </ac:picMkLst>
        </pc:picChg>
        <pc:picChg chg="add mod">
          <ac:chgData name="M.G.E. (Marten) Biesheuvel (BslM)" userId="639013ed-b5d8-4e2f-a991-c13ea1491b98" providerId="ADAL" clId="{D830CD06-0C94-9042-A3D1-5A980ADD5210}" dt="2025-01-22T11:21:37.682" v="1409"/>
          <ac:picMkLst>
            <pc:docMk/>
            <pc:sldMk cId="3680555279" sldId="793"/>
            <ac:picMk id="13" creationId="{E6C6D993-BB23-BD61-1D49-311C3CFD201F}"/>
          </ac:picMkLst>
        </pc:picChg>
        <pc:picChg chg="del">
          <ac:chgData name="M.G.E. (Marten) Biesheuvel (BslM)" userId="639013ed-b5d8-4e2f-a991-c13ea1491b98" providerId="ADAL" clId="{D830CD06-0C94-9042-A3D1-5A980ADD5210}" dt="2025-01-22T11:19:08.875" v="1404" actId="478"/>
          <ac:picMkLst>
            <pc:docMk/>
            <pc:sldMk cId="3680555279" sldId="793"/>
            <ac:picMk id="21" creationId="{44BA098D-0B25-1A3A-25D5-5FF019E498E2}"/>
          </ac:picMkLst>
        </pc:picChg>
        <pc:cxnChg chg="mod">
          <ac:chgData name="M.G.E. (Marten) Biesheuvel (BslM)" userId="639013ed-b5d8-4e2f-a991-c13ea1491b98" providerId="ADAL" clId="{D830CD06-0C94-9042-A3D1-5A980ADD5210}" dt="2025-01-22T11:19:06.975" v="1401" actId="478"/>
          <ac:cxnSpMkLst>
            <pc:docMk/>
            <pc:sldMk cId="3680555279" sldId="793"/>
            <ac:cxnSpMk id="48" creationId="{B3E0C9D3-4AB4-2EED-19DB-151C412B3DCF}"/>
          </ac:cxnSpMkLst>
        </pc:cxnChg>
      </pc:sldChg>
      <pc:sldChg chg="add del ord">
        <pc:chgData name="M.G.E. (Marten) Biesheuvel (BslM)" userId="639013ed-b5d8-4e2f-a991-c13ea1491b98" providerId="ADAL" clId="{D830CD06-0C94-9042-A3D1-5A980ADD5210}" dt="2025-01-22T11:16:32.292" v="1376" actId="2696"/>
        <pc:sldMkLst>
          <pc:docMk/>
          <pc:sldMk cId="3734164460" sldId="793"/>
        </pc:sldMkLst>
      </pc:sldChg>
      <pc:sldChg chg="modSp add mod">
        <pc:chgData name="M.G.E. (Marten) Biesheuvel (BslM)" userId="639013ed-b5d8-4e2f-a991-c13ea1491b98" providerId="ADAL" clId="{D830CD06-0C94-9042-A3D1-5A980ADD5210}" dt="2025-01-23T10:29:16.756" v="1582" actId="20577"/>
        <pc:sldMkLst>
          <pc:docMk/>
          <pc:sldMk cId="3685063895" sldId="794"/>
        </pc:sldMkLst>
        <pc:spChg chg="mod">
          <ac:chgData name="M.G.E. (Marten) Biesheuvel (BslM)" userId="639013ed-b5d8-4e2f-a991-c13ea1491b98" providerId="ADAL" clId="{D830CD06-0C94-9042-A3D1-5A980ADD5210}" dt="2025-01-23T10:29:16.756" v="1582" actId="20577"/>
          <ac:spMkLst>
            <pc:docMk/>
            <pc:sldMk cId="3685063895" sldId="794"/>
            <ac:spMk id="4" creationId="{A2A3139C-29A4-2835-5161-D39413133634}"/>
          </ac:spMkLst>
        </pc:spChg>
        <pc:spChg chg="mod">
          <ac:chgData name="M.G.E. (Marten) Biesheuvel (BslM)" userId="639013ed-b5d8-4e2f-a991-c13ea1491b98" providerId="ADAL" clId="{D830CD06-0C94-9042-A3D1-5A980ADD5210}" dt="2025-01-22T16:01:44.761" v="1550" actId="20577"/>
          <ac:spMkLst>
            <pc:docMk/>
            <pc:sldMk cId="3685063895" sldId="794"/>
            <ac:spMk id="5" creationId="{7C1CD006-B146-96F5-C100-A8DFEAF6BDD7}"/>
          </ac:spMkLst>
        </pc:spChg>
      </pc:sldChg>
      <pc:sldMasterChg chg="modSldLayout">
        <pc:chgData name="M.G.E. (Marten) Biesheuvel (BslM)" userId="639013ed-b5d8-4e2f-a991-c13ea1491b98" providerId="ADAL" clId="{D830CD06-0C94-9042-A3D1-5A980ADD5210}" dt="2025-01-22T11:14:52.283" v="1303" actId="478"/>
        <pc:sldMasterMkLst>
          <pc:docMk/>
          <pc:sldMasterMk cId="2559991208" sldId="2147483648"/>
        </pc:sldMasterMkLst>
        <pc:sldLayoutChg chg="delSp mod">
          <pc:chgData name="M.G.E. (Marten) Biesheuvel (BslM)" userId="639013ed-b5d8-4e2f-a991-c13ea1491b98" providerId="ADAL" clId="{D830CD06-0C94-9042-A3D1-5A980ADD5210}" dt="2025-01-22T11:14:52.283" v="1303" actId="478"/>
          <pc:sldLayoutMkLst>
            <pc:docMk/>
            <pc:sldMasterMk cId="2559991208" sldId="2147483648"/>
            <pc:sldLayoutMk cId="3437396275" sldId="2147483662"/>
          </pc:sldLayoutMkLst>
          <pc:picChg chg="del">
            <ac:chgData name="M.G.E. (Marten) Biesheuvel (BslM)" userId="639013ed-b5d8-4e2f-a991-c13ea1491b98" providerId="ADAL" clId="{D830CD06-0C94-9042-A3D1-5A980ADD5210}" dt="2025-01-22T11:14:52.283" v="1303" actId="478"/>
            <ac:picMkLst>
              <pc:docMk/>
              <pc:sldMasterMk cId="2559991208" sldId="2147483648"/>
              <pc:sldLayoutMk cId="3437396275" sldId="2147483662"/>
              <ac:picMk id="9" creationId="{6483F2AE-E791-5041-8339-9D0CA3CFCDFD}"/>
            </ac:picMkLst>
          </pc:picChg>
        </pc:sldLayoutChg>
      </pc:sldMasterChg>
    </pc:docChg>
  </pc:docChgLst>
  <pc:docChgLst>
    <pc:chgData name="Vegers, A.H. (VeA)" userId="S::vea@hoornbeeck.nl::0ab9ef48-de2e-495a-a040-07bbd826e82e" providerId="AD" clId="Web-{45908EAA-84C6-4CB7-89AD-99907EBBD953}"/>
    <pc:docChg chg="modSld">
      <pc:chgData name="Vegers, A.H. (VeA)" userId="S::vea@hoornbeeck.nl::0ab9ef48-de2e-495a-a040-07bbd826e82e" providerId="AD" clId="Web-{45908EAA-84C6-4CB7-89AD-99907EBBD953}" dt="2022-10-20T08:53:59.537" v="1" actId="20577"/>
      <pc:docMkLst>
        <pc:docMk/>
      </pc:docMkLst>
      <pc:sldChg chg="modSp">
        <pc:chgData name="Vegers, A.H. (VeA)" userId="S::vea@hoornbeeck.nl::0ab9ef48-de2e-495a-a040-07bbd826e82e" providerId="AD" clId="Web-{45908EAA-84C6-4CB7-89AD-99907EBBD953}" dt="2022-10-20T08:53:47.755" v="0" actId="20577"/>
        <pc:sldMkLst>
          <pc:docMk/>
          <pc:sldMk cId="3811019554" sldId="769"/>
        </pc:sldMkLst>
      </pc:sldChg>
      <pc:sldChg chg="modSp">
        <pc:chgData name="Vegers, A.H. (VeA)" userId="S::vea@hoornbeeck.nl::0ab9ef48-de2e-495a-a040-07bbd826e82e" providerId="AD" clId="Web-{45908EAA-84C6-4CB7-89AD-99907EBBD953}" dt="2022-10-20T08:53:59.537" v="1" actId="20577"/>
        <pc:sldMkLst>
          <pc:docMk/>
          <pc:sldMk cId="2946845590" sldId="778"/>
        </pc:sldMkLst>
      </pc:sldChg>
    </pc:docChg>
  </pc:docChgLst>
  <pc:docChgLst>
    <pc:chgData name="J.W. (John) van Zetten (ZtJ)" userId="112d7439-c358-4124-a77d-e1bbedf93b78" providerId="ADAL" clId="{A6AFA6D6-BE14-478C-AD84-8564734F8BF4}"/>
    <pc:docChg chg="undo redo custSel addSld delSld modSld sldOrd">
      <pc:chgData name="J.W. (John) van Zetten (ZtJ)" userId="112d7439-c358-4124-a77d-e1bbedf93b78" providerId="ADAL" clId="{A6AFA6D6-BE14-478C-AD84-8564734F8BF4}" dt="2024-11-07T18:24:35.453" v="154" actId="14826"/>
      <pc:docMkLst>
        <pc:docMk/>
      </pc:docMkLst>
      <pc:sldChg chg="del">
        <pc:chgData name="J.W. (John) van Zetten (ZtJ)" userId="112d7439-c358-4124-a77d-e1bbedf93b78" providerId="ADAL" clId="{A6AFA6D6-BE14-478C-AD84-8564734F8BF4}" dt="2024-11-07T17:20:16.170" v="3" actId="47"/>
        <pc:sldMkLst>
          <pc:docMk/>
          <pc:sldMk cId="3811019554" sldId="769"/>
        </pc:sldMkLst>
      </pc:sldChg>
      <pc:sldChg chg="addSp modSp mod ord setBg modShow">
        <pc:chgData name="J.W. (John) van Zetten (ZtJ)" userId="112d7439-c358-4124-a77d-e1bbedf93b78" providerId="ADAL" clId="{A6AFA6D6-BE14-478C-AD84-8564734F8BF4}" dt="2024-11-07T18:24:23.889" v="153" actId="20577"/>
        <pc:sldMkLst>
          <pc:docMk/>
          <pc:sldMk cId="2946845590" sldId="778"/>
        </pc:sldMkLst>
      </pc:sldChg>
      <pc:sldChg chg="modSp mod modShow">
        <pc:chgData name="J.W. (John) van Zetten (ZtJ)" userId="112d7439-c358-4124-a77d-e1bbedf93b78" providerId="ADAL" clId="{A6AFA6D6-BE14-478C-AD84-8564734F8BF4}" dt="2024-11-07T17:23:01.496" v="79" actId="404"/>
        <pc:sldMkLst>
          <pc:docMk/>
          <pc:sldMk cId="255066561" sldId="785"/>
        </pc:sldMkLst>
      </pc:sldChg>
      <pc:sldChg chg="del">
        <pc:chgData name="J.W. (John) van Zetten (ZtJ)" userId="112d7439-c358-4124-a77d-e1bbedf93b78" providerId="ADAL" clId="{A6AFA6D6-BE14-478C-AD84-8564734F8BF4}" dt="2024-11-07T17:22:49.231" v="77" actId="47"/>
        <pc:sldMkLst>
          <pc:docMk/>
          <pc:sldMk cId="3966826186" sldId="786"/>
        </pc:sldMkLst>
      </pc:sldChg>
      <pc:sldChg chg="modSp">
        <pc:chgData name="J.W. (John) van Zetten (ZtJ)" userId="112d7439-c358-4124-a77d-e1bbedf93b78" providerId="ADAL" clId="{A6AFA6D6-BE14-478C-AD84-8564734F8BF4}" dt="2024-11-07T18:21:21.416" v="82" actId="14826"/>
        <pc:sldMkLst>
          <pc:docMk/>
          <pc:sldMk cId="44675518" sldId="787"/>
        </pc:sldMkLst>
        <pc:picChg chg="mod">
          <ac:chgData name="J.W. (John) van Zetten (ZtJ)" userId="112d7439-c358-4124-a77d-e1bbedf93b78" providerId="ADAL" clId="{A6AFA6D6-BE14-478C-AD84-8564734F8BF4}" dt="2024-11-07T18:21:21.416" v="82" actId="14826"/>
          <ac:picMkLst>
            <pc:docMk/>
            <pc:sldMk cId="44675518" sldId="787"/>
            <ac:picMk id="21" creationId="{7C509A91-4AA1-9696-CE94-0A6694C24611}"/>
          </ac:picMkLst>
        </pc:picChg>
      </pc:sldChg>
      <pc:sldChg chg="delSp modSp add mod ord">
        <pc:chgData name="J.W. (John) van Zetten (ZtJ)" userId="112d7439-c358-4124-a77d-e1bbedf93b78" providerId="ADAL" clId="{A6AFA6D6-BE14-478C-AD84-8564734F8BF4}" dt="2024-11-07T17:21:29.547" v="31" actId="27636"/>
        <pc:sldMkLst>
          <pc:docMk/>
          <pc:sldMk cId="2581965343" sldId="789"/>
        </pc:sldMkLst>
      </pc:sldChg>
      <pc:sldChg chg="modSp add">
        <pc:chgData name="J.W. (John) van Zetten (ZtJ)" userId="112d7439-c358-4124-a77d-e1bbedf93b78" providerId="ADAL" clId="{A6AFA6D6-BE14-478C-AD84-8564734F8BF4}" dt="2024-11-07T18:24:35.453" v="154" actId="14826"/>
        <pc:sldMkLst>
          <pc:docMk/>
          <pc:sldMk cId="1640110569" sldId="790"/>
        </pc:sldMkLst>
      </pc:sldChg>
      <pc:sldChg chg="add del">
        <pc:chgData name="J.W. (John) van Zetten (ZtJ)" userId="112d7439-c358-4124-a77d-e1bbedf93b78" providerId="ADAL" clId="{A6AFA6D6-BE14-478C-AD84-8564734F8BF4}" dt="2024-11-07T17:20:49.805" v="14"/>
        <pc:sldMkLst>
          <pc:docMk/>
          <pc:sldMk cId="1811940459" sldId="790"/>
        </pc:sldMkLst>
      </pc:sldChg>
    </pc:docChg>
  </pc:docChgLst>
  <pc:docChgLst>
    <pc:chgData name="Biesheuvel, M.G.E. (BslM)" userId="639013ed-b5d8-4e2f-a991-c13ea1491b98" providerId="ADAL" clId="{3F460E44-2704-2241-B343-9CF5113A0EDA}"/>
    <pc:docChg chg="undo custSel addSld delSld modSld modMainMaster">
      <pc:chgData name="Biesheuvel, M.G.E. (BslM)" userId="639013ed-b5d8-4e2f-a991-c13ea1491b98" providerId="ADAL" clId="{3F460E44-2704-2241-B343-9CF5113A0EDA}" dt="2022-10-19T09:01:41.538" v="1111" actId="20577"/>
      <pc:docMkLst>
        <pc:docMk/>
      </pc:docMkLst>
      <pc:sldChg chg="addSp delSp modSp add mod">
        <pc:chgData name="Biesheuvel, M.G.E. (BslM)" userId="639013ed-b5d8-4e2f-a991-c13ea1491b98" providerId="ADAL" clId="{3F460E44-2704-2241-B343-9CF5113A0EDA}" dt="2022-10-19T05:48:25.283" v="1080" actId="478"/>
        <pc:sldMkLst>
          <pc:docMk/>
          <pc:sldMk cId="1716491793" sldId="257"/>
        </pc:sldMkLst>
      </pc:sldChg>
      <pc:sldChg chg="addSp delSp modSp add mod">
        <pc:chgData name="Biesheuvel, M.G.E. (BslM)" userId="639013ed-b5d8-4e2f-a991-c13ea1491b98" providerId="ADAL" clId="{3F460E44-2704-2241-B343-9CF5113A0EDA}" dt="2022-10-19T05:48:29.400" v="1081" actId="478"/>
        <pc:sldMkLst>
          <pc:docMk/>
          <pc:sldMk cId="2226610336" sldId="258"/>
        </pc:sldMkLst>
      </pc:sldChg>
      <pc:sldChg chg="addSp delSp modSp add mod">
        <pc:chgData name="Biesheuvel, M.G.E. (BslM)" userId="639013ed-b5d8-4e2f-a991-c13ea1491b98" providerId="ADAL" clId="{3F460E44-2704-2241-B343-9CF5113A0EDA}" dt="2022-10-19T05:48:32.974" v="1082" actId="478"/>
        <pc:sldMkLst>
          <pc:docMk/>
          <pc:sldMk cId="2093746565" sldId="266"/>
        </pc:sldMkLst>
      </pc:sldChg>
      <pc:sldChg chg="modSp add mod">
        <pc:chgData name="Biesheuvel, M.G.E. (BslM)" userId="639013ed-b5d8-4e2f-a991-c13ea1491b98" providerId="ADAL" clId="{3F460E44-2704-2241-B343-9CF5113A0EDA}" dt="2022-10-18T18:13:12.078" v="762" actId="20577"/>
        <pc:sldMkLst>
          <pc:docMk/>
          <pc:sldMk cId="1127444067" sldId="276"/>
        </pc:sldMkLst>
      </pc:sldChg>
      <pc:sldChg chg="addSp delSp modSp mod">
        <pc:chgData name="Biesheuvel, M.G.E. (BslM)" userId="639013ed-b5d8-4e2f-a991-c13ea1491b98" providerId="ADAL" clId="{3F460E44-2704-2241-B343-9CF5113A0EDA}" dt="2022-10-18T18:01:05.763" v="363" actId="20577"/>
        <pc:sldMkLst>
          <pc:docMk/>
          <pc:sldMk cId="319274861" sldId="768"/>
        </pc:sldMkLst>
      </pc:sldChg>
      <pc:sldChg chg="addSp delSp modSp mod">
        <pc:chgData name="Biesheuvel, M.G.E. (BslM)" userId="639013ed-b5d8-4e2f-a991-c13ea1491b98" providerId="ADAL" clId="{3F460E44-2704-2241-B343-9CF5113A0EDA}" dt="2022-10-18T18:10:27.057" v="726" actId="478"/>
        <pc:sldMkLst>
          <pc:docMk/>
          <pc:sldMk cId="3811019554" sldId="769"/>
        </pc:sldMkLst>
      </pc:sldChg>
      <pc:sldChg chg="addSp delSp modSp mod">
        <pc:chgData name="Biesheuvel, M.G.E. (BslM)" userId="639013ed-b5d8-4e2f-a991-c13ea1491b98" providerId="ADAL" clId="{3F460E44-2704-2241-B343-9CF5113A0EDA}" dt="2022-10-19T05:48:39.236" v="1084" actId="478"/>
        <pc:sldMkLst>
          <pc:docMk/>
          <pc:sldMk cId="2769311529" sldId="770"/>
        </pc:sldMkLst>
      </pc:sldChg>
      <pc:sldChg chg="addSp delSp modSp mod">
        <pc:chgData name="Biesheuvel, M.G.E. (BslM)" userId="639013ed-b5d8-4e2f-a991-c13ea1491b98" providerId="ADAL" clId="{3F460E44-2704-2241-B343-9CF5113A0EDA}" dt="2022-10-19T05:48:41.462" v="1085" actId="478"/>
        <pc:sldMkLst>
          <pc:docMk/>
          <pc:sldMk cId="3027363984" sldId="774"/>
        </pc:sldMkLst>
      </pc:sldChg>
      <pc:sldChg chg="addSp delSp modSp mod">
        <pc:chgData name="Biesheuvel, M.G.E. (BslM)" userId="639013ed-b5d8-4e2f-a991-c13ea1491b98" providerId="ADAL" clId="{3F460E44-2704-2241-B343-9CF5113A0EDA}" dt="2022-10-19T05:48:46.701" v="1087" actId="478"/>
        <pc:sldMkLst>
          <pc:docMk/>
          <pc:sldMk cId="4179588891" sldId="777"/>
        </pc:sldMkLst>
      </pc:sldChg>
      <pc:sldChg chg="modSp mod">
        <pc:chgData name="Biesheuvel, M.G.E. (BslM)" userId="639013ed-b5d8-4e2f-a991-c13ea1491b98" providerId="ADAL" clId="{3F460E44-2704-2241-B343-9CF5113A0EDA}" dt="2022-10-18T17:56:21.198" v="213" actId="20577"/>
        <pc:sldMkLst>
          <pc:docMk/>
          <pc:sldMk cId="2946845590" sldId="778"/>
        </pc:sldMkLst>
      </pc:sldChg>
      <pc:sldChg chg="addSp delSp modSp del mod setBg">
        <pc:chgData name="Biesheuvel, M.G.E. (BslM)" userId="639013ed-b5d8-4e2f-a991-c13ea1491b98" providerId="ADAL" clId="{3F460E44-2704-2241-B343-9CF5113A0EDA}" dt="2022-10-18T18:01:21.610" v="364" actId="2696"/>
        <pc:sldMkLst>
          <pc:docMk/>
          <pc:sldMk cId="1147422346" sldId="779"/>
        </pc:sldMkLst>
      </pc:sldChg>
      <pc:sldChg chg="addSp delSp modSp mod setBg">
        <pc:chgData name="Biesheuvel, M.G.E. (BslM)" userId="639013ed-b5d8-4e2f-a991-c13ea1491b98" providerId="ADAL" clId="{3F460E44-2704-2241-B343-9CF5113A0EDA}" dt="2022-10-19T05:48:35.852" v="1083" actId="478"/>
        <pc:sldMkLst>
          <pc:docMk/>
          <pc:sldMk cId="1491295614" sldId="780"/>
        </pc:sldMkLst>
      </pc:sldChg>
      <pc:sldChg chg="addSp delSp modSp mod">
        <pc:chgData name="Biesheuvel, M.G.E. (BslM)" userId="639013ed-b5d8-4e2f-a991-c13ea1491b98" providerId="ADAL" clId="{3F460E44-2704-2241-B343-9CF5113A0EDA}" dt="2022-10-19T05:48:44.489" v="1086" actId="478"/>
        <pc:sldMkLst>
          <pc:docMk/>
          <pc:sldMk cId="2475679896" sldId="781"/>
        </pc:sldMkLst>
      </pc:sldChg>
      <pc:sldChg chg="addSp delSp modSp add mod">
        <pc:chgData name="Biesheuvel, M.G.E. (BslM)" userId="639013ed-b5d8-4e2f-a991-c13ea1491b98" providerId="ADAL" clId="{3F460E44-2704-2241-B343-9CF5113A0EDA}" dt="2022-10-19T05:48:21.235" v="1078" actId="478"/>
        <pc:sldMkLst>
          <pc:docMk/>
          <pc:sldMk cId="2314389878" sldId="782"/>
        </pc:sldMkLst>
      </pc:sldChg>
      <pc:sldChg chg="addSp delSp modSp add del mod">
        <pc:chgData name="Biesheuvel, M.G.E. (BslM)" userId="639013ed-b5d8-4e2f-a991-c13ea1491b98" providerId="ADAL" clId="{3F460E44-2704-2241-B343-9CF5113A0EDA}" dt="2022-10-18T18:24:14.248" v="1063" actId="2696"/>
        <pc:sldMkLst>
          <pc:docMk/>
          <pc:sldMk cId="1310090278" sldId="783"/>
        </pc:sldMkLst>
      </pc:sldChg>
      <pc:sldChg chg="addSp delSp modSp add mod">
        <pc:chgData name="Biesheuvel, M.G.E. (BslM)" userId="639013ed-b5d8-4e2f-a991-c13ea1491b98" providerId="ADAL" clId="{3F460E44-2704-2241-B343-9CF5113A0EDA}" dt="2022-10-19T09:01:41.538" v="1111" actId="20577"/>
        <pc:sldMkLst>
          <pc:docMk/>
          <pc:sldMk cId="2334251055" sldId="784"/>
        </pc:sldMkLst>
      </pc:sldChg>
      <pc:sldMasterChg chg="modSldLayout">
        <pc:chgData name="Biesheuvel, M.G.E. (BslM)" userId="639013ed-b5d8-4e2f-a991-c13ea1491b98" providerId="ADAL" clId="{3F460E44-2704-2241-B343-9CF5113A0EDA}" dt="2022-10-18T18:26:18.326" v="1077"/>
        <pc:sldMasterMkLst>
          <pc:docMk/>
          <pc:sldMasterMk cId="2559991208" sldId="2147483648"/>
        </pc:sldMasterMkLst>
        <pc:sldLayoutChg chg="setBg">
          <pc:chgData name="Biesheuvel, M.G.E. (BslM)" userId="639013ed-b5d8-4e2f-a991-c13ea1491b98" providerId="ADAL" clId="{3F460E44-2704-2241-B343-9CF5113A0EDA}" dt="2022-10-18T18:26:18.326" v="1077"/>
          <pc:sldLayoutMkLst>
            <pc:docMk/>
            <pc:sldMasterMk cId="2559991208" sldId="2147483648"/>
            <pc:sldLayoutMk cId="1222576275" sldId="2147483660"/>
          </pc:sldLayoutMkLst>
        </pc:sldLayoutChg>
      </pc:sldMasterChg>
    </pc:docChg>
  </pc:docChgLst>
  <pc:docChgLst>
    <pc:chgData name="Hof, J. van 't (HoJ)" userId="07838ff5-aa68-4360-8ee8-b9ea880a8be6" providerId="ADAL" clId="{B3442C49-8CA3-431C-B189-203D5F92635F}"/>
    <pc:docChg chg="modSld">
      <pc:chgData name="Hof, J. van 't (HoJ)" userId="07838ff5-aa68-4360-8ee8-b9ea880a8be6" providerId="ADAL" clId="{B3442C49-8CA3-431C-B189-203D5F92635F}" dt="2022-10-20T07:57:25.108" v="0" actId="20577"/>
      <pc:docMkLst>
        <pc:docMk/>
      </pc:docMkLst>
      <pc:sldChg chg="modSp mod">
        <pc:chgData name="Hof, J. van 't (HoJ)" userId="07838ff5-aa68-4360-8ee8-b9ea880a8be6" providerId="ADAL" clId="{B3442C49-8CA3-431C-B189-203D5F92635F}" dt="2022-10-20T07:57:25.108" v="0" actId="20577"/>
        <pc:sldMkLst>
          <pc:docMk/>
          <pc:sldMk cId="3811019554" sldId="769"/>
        </pc:sldMkLst>
      </pc:sldChg>
    </pc:docChg>
  </pc:docChgLst>
  <pc:docChgLst>
    <pc:chgData name="M.G.E. (Marten) Biesheuvel (BslM)" userId="639013ed-b5d8-4e2f-a991-c13ea1491b98" providerId="ADAL" clId="{39B5334D-4DD3-A14E-82DD-6F616262C3C0}"/>
    <pc:docChg chg="undo redo custSel addSld delSld modSld sldOrd modMainMaster">
      <pc:chgData name="M.G.E. (Marten) Biesheuvel (BslM)" userId="639013ed-b5d8-4e2f-a991-c13ea1491b98" providerId="ADAL" clId="{39B5334D-4DD3-A14E-82DD-6F616262C3C0}" dt="2024-11-07T17:36:18.710" v="174" actId="20577"/>
      <pc:docMkLst>
        <pc:docMk/>
      </pc:docMkLst>
      <pc:sldChg chg="add del">
        <pc:chgData name="M.G.E. (Marten) Biesheuvel (BslM)" userId="639013ed-b5d8-4e2f-a991-c13ea1491b98" providerId="ADAL" clId="{39B5334D-4DD3-A14E-82DD-6F616262C3C0}" dt="2024-11-07T15:59:52.679" v="42" actId="2696"/>
        <pc:sldMkLst>
          <pc:docMk/>
          <pc:sldMk cId="2226610336" sldId="258"/>
        </pc:sldMkLst>
      </pc:sldChg>
      <pc:sldChg chg="addSp delSp modSp add mod">
        <pc:chgData name="M.G.E. (Marten) Biesheuvel (BslM)" userId="639013ed-b5d8-4e2f-a991-c13ea1491b98" providerId="ADAL" clId="{39B5334D-4DD3-A14E-82DD-6F616262C3C0}" dt="2024-11-07T17:36:18.710" v="174" actId="20577"/>
        <pc:sldMkLst>
          <pc:docMk/>
          <pc:sldMk cId="79609964" sldId="271"/>
        </pc:sldMkLst>
      </pc:sldChg>
      <pc:sldChg chg="modSp del mod">
        <pc:chgData name="M.G.E. (Marten) Biesheuvel (BslM)" userId="639013ed-b5d8-4e2f-a991-c13ea1491b98" providerId="ADAL" clId="{39B5334D-4DD3-A14E-82DD-6F616262C3C0}" dt="2024-11-07T15:59:45.518" v="40" actId="2696"/>
        <pc:sldMkLst>
          <pc:docMk/>
          <pc:sldMk cId="319274861" sldId="768"/>
        </pc:sldMkLst>
      </pc:sldChg>
      <pc:sldChg chg="mod modShow">
        <pc:chgData name="M.G.E. (Marten) Biesheuvel (BslM)" userId="639013ed-b5d8-4e2f-a991-c13ea1491b98" providerId="ADAL" clId="{39B5334D-4DD3-A14E-82DD-6F616262C3C0}" dt="2024-11-07T14:32:58.028" v="33" actId="729"/>
        <pc:sldMkLst>
          <pc:docMk/>
          <pc:sldMk cId="3811019554" sldId="769"/>
        </pc:sldMkLst>
      </pc:sldChg>
      <pc:sldChg chg="addSp delSp modSp mod modShow">
        <pc:chgData name="M.G.E. (Marten) Biesheuvel (BslM)" userId="639013ed-b5d8-4e2f-a991-c13ea1491b98" providerId="ADAL" clId="{39B5334D-4DD3-A14E-82DD-6F616262C3C0}" dt="2024-11-07T17:34:35.302" v="146" actId="20577"/>
        <pc:sldMkLst>
          <pc:docMk/>
          <pc:sldMk cId="2946845590" sldId="778"/>
        </pc:sldMkLst>
      </pc:sldChg>
      <pc:sldChg chg="modSp mod">
        <pc:chgData name="M.G.E. (Marten) Biesheuvel (BslM)" userId="639013ed-b5d8-4e2f-a991-c13ea1491b98" providerId="ADAL" clId="{39B5334D-4DD3-A14E-82DD-6F616262C3C0}" dt="2024-11-07T14:31:55.875" v="30" actId="20577"/>
        <pc:sldMkLst>
          <pc:docMk/>
          <pc:sldMk cId="2334251055" sldId="784"/>
        </pc:sldMkLst>
      </pc:sldChg>
      <pc:sldChg chg="del mod modShow">
        <pc:chgData name="M.G.E. (Marten) Biesheuvel (BslM)" userId="639013ed-b5d8-4e2f-a991-c13ea1491b98" providerId="ADAL" clId="{39B5334D-4DD3-A14E-82DD-6F616262C3C0}" dt="2024-11-07T17:33:21.012" v="131" actId="2696"/>
        <pc:sldMkLst>
          <pc:docMk/>
          <pc:sldMk cId="255066561" sldId="785"/>
        </pc:sldMkLst>
      </pc:sldChg>
      <pc:sldChg chg="mod modShow">
        <pc:chgData name="M.G.E. (Marten) Biesheuvel (BslM)" userId="639013ed-b5d8-4e2f-a991-c13ea1491b98" providerId="ADAL" clId="{39B5334D-4DD3-A14E-82DD-6F616262C3C0}" dt="2024-11-07T14:32:58.028" v="33" actId="729"/>
        <pc:sldMkLst>
          <pc:docMk/>
          <pc:sldMk cId="3966826186" sldId="786"/>
        </pc:sldMkLst>
      </pc:sldChg>
      <pc:sldChg chg="modSp add mod">
        <pc:chgData name="M.G.E. (Marten) Biesheuvel (BslM)" userId="639013ed-b5d8-4e2f-a991-c13ea1491b98" providerId="ADAL" clId="{39B5334D-4DD3-A14E-82DD-6F616262C3C0}" dt="2024-11-07T17:35:48.743" v="148" actId="113"/>
        <pc:sldMkLst>
          <pc:docMk/>
          <pc:sldMk cId="44675518" sldId="787"/>
        </pc:sldMkLst>
        <pc:spChg chg="mod">
          <ac:chgData name="M.G.E. (Marten) Biesheuvel (BslM)" userId="639013ed-b5d8-4e2f-a991-c13ea1491b98" providerId="ADAL" clId="{39B5334D-4DD3-A14E-82DD-6F616262C3C0}" dt="2024-11-07T17:35:48.743" v="148" actId="113"/>
          <ac:spMkLst>
            <pc:docMk/>
            <pc:sldMk cId="44675518" sldId="787"/>
            <ac:spMk id="2" creationId="{946C6290-FC7B-30C2-A63B-D679A42533AA}"/>
          </ac:spMkLst>
        </pc:spChg>
      </pc:sldChg>
      <pc:sldChg chg="add ord setBg">
        <pc:chgData name="M.G.E. (Marten) Biesheuvel (BslM)" userId="639013ed-b5d8-4e2f-a991-c13ea1491b98" providerId="ADAL" clId="{39B5334D-4DD3-A14E-82DD-6F616262C3C0}" dt="2024-11-07T17:34:17.830" v="143"/>
        <pc:sldMkLst>
          <pc:docMk/>
          <pc:sldMk cId="1730543753" sldId="788"/>
        </pc:sldMkLst>
      </pc:sldChg>
      <pc:sldChg chg="addSp delSp modSp mod">
        <pc:chgData name="M.G.E. (Marten) Biesheuvel (BslM)" userId="639013ed-b5d8-4e2f-a991-c13ea1491b98" providerId="ADAL" clId="{39B5334D-4DD3-A14E-82DD-6F616262C3C0}" dt="2024-11-07T17:32:55.045" v="111"/>
        <pc:sldMkLst>
          <pc:docMk/>
          <pc:sldMk cId="2581965343" sldId="789"/>
        </pc:sldMkLst>
      </pc:sldChg>
      <pc:sldMasterChg chg="modSldLayout">
        <pc:chgData name="M.G.E. (Marten) Biesheuvel (BslM)" userId="639013ed-b5d8-4e2f-a991-c13ea1491b98" providerId="ADAL" clId="{39B5334D-4DD3-A14E-82DD-6F616262C3C0}" dt="2024-11-07T16:00:30.600" v="64" actId="1037"/>
        <pc:sldMasterMkLst>
          <pc:docMk/>
          <pc:sldMasterMk cId="2559991208" sldId="2147483648"/>
        </pc:sldMasterMkLst>
        <pc:sldLayoutChg chg="addSp delSp modSp mod">
          <pc:chgData name="M.G.E. (Marten) Biesheuvel (BslM)" userId="639013ed-b5d8-4e2f-a991-c13ea1491b98" providerId="ADAL" clId="{39B5334D-4DD3-A14E-82DD-6F616262C3C0}" dt="2024-11-07T16:00:30.600" v="64" actId="1037"/>
          <pc:sldLayoutMkLst>
            <pc:docMk/>
            <pc:sldMasterMk cId="2559991208" sldId="2147483648"/>
            <pc:sldLayoutMk cId="4287644241" sldId="2147483661"/>
          </pc:sldLayoutMkLst>
          <pc:spChg chg="add mod">
            <ac:chgData name="M.G.E. (Marten) Biesheuvel (BslM)" userId="639013ed-b5d8-4e2f-a991-c13ea1491b98" providerId="ADAL" clId="{39B5334D-4DD3-A14E-82DD-6F616262C3C0}" dt="2024-11-07T16:00:18.189" v="44"/>
            <ac:spMkLst>
              <pc:docMk/>
              <pc:sldMasterMk cId="2559991208" sldId="2147483648"/>
              <pc:sldLayoutMk cId="4287644241" sldId="2147483661"/>
              <ac:spMk id="2" creationId="{EDE04697-DBAE-6D26-955C-F8B648855F9A}"/>
            </ac:spMkLst>
          </pc:spChg>
          <pc:picChg chg="mod">
            <ac:chgData name="M.G.E. (Marten) Biesheuvel (BslM)" userId="639013ed-b5d8-4e2f-a991-c13ea1491b98" providerId="ADAL" clId="{39B5334D-4DD3-A14E-82DD-6F616262C3C0}" dt="2024-11-07T16:00:30.600" v="64" actId="1037"/>
            <ac:picMkLst>
              <pc:docMk/>
              <pc:sldMasterMk cId="2559991208" sldId="2147483648"/>
              <pc:sldLayoutMk cId="4287644241" sldId="2147483661"/>
              <ac:picMk id="12" creationId="{50AC41C4-7A2B-2846-AC9C-C5E14416E0E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653CC-628F-7547-ADE3-3FF6A597FBC5}" type="datetimeFigureOut">
              <a:rPr lang="nl-NL" smtClean="0"/>
              <a:t>23-01-2025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271F6-4216-AA41-91C4-9683EBAC7E85}" type="slidenum">
              <a:rPr lang="nl-NL" smtClean="0"/>
              <a:t>‹#›</a:t>
            </a:fld>
            <a:endParaRPr lang="nl-NL"/>
          </a:p>
        </p:txBody>
      </p:sp>
    </p:spTree>
    <p:extLst>
      <p:ext uri="{BB962C8B-B14F-4D97-AF65-F5344CB8AC3E}">
        <p14:creationId xmlns:p14="http://schemas.microsoft.com/office/powerpoint/2010/main" val="42524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Welkomstslide, hier eventueel kort jezelf introduceren.</a:t>
            </a:r>
          </a:p>
        </p:txBody>
      </p:sp>
      <p:sp>
        <p:nvSpPr>
          <p:cNvPr id="4" name="Slide Number Placeholder 3"/>
          <p:cNvSpPr>
            <a:spLocks noGrp="1"/>
          </p:cNvSpPr>
          <p:nvPr>
            <p:ph type="sldNum" sz="quarter" idx="5"/>
          </p:nvPr>
        </p:nvSpPr>
        <p:spPr/>
        <p:txBody>
          <a:bodyPr/>
          <a:lstStyle/>
          <a:p>
            <a:fld id="{E201F895-7F8E-154D-9EB6-51036D35E20E}" type="slidenum">
              <a:rPr lang="nl-NL" smtClean="0"/>
              <a:t>1</a:t>
            </a:fld>
            <a:endParaRPr lang="nl-NL"/>
          </a:p>
        </p:txBody>
      </p:sp>
    </p:spTree>
    <p:extLst>
      <p:ext uri="{BB962C8B-B14F-4D97-AF65-F5344CB8AC3E}">
        <p14:creationId xmlns:p14="http://schemas.microsoft.com/office/powerpoint/2010/main" val="164373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5B4B-E086-30AB-E6A1-167E8EDE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549CF-491C-459B-1726-65511E5CA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E82A7-4156-87F7-0D72-1342AE98DE3C}"/>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25791BA6-718F-1F99-0F2E-CEF6DD2B9DDF}"/>
              </a:ext>
            </a:extLst>
          </p:cNvPr>
          <p:cNvSpPr>
            <a:spLocks noGrp="1"/>
          </p:cNvSpPr>
          <p:nvPr>
            <p:ph type="sldNum" sz="quarter" idx="5"/>
          </p:nvPr>
        </p:nvSpPr>
        <p:spPr/>
        <p:txBody>
          <a:bodyPr/>
          <a:lstStyle/>
          <a:p>
            <a:fld id="{E201F895-7F8E-154D-9EB6-51036D35E20E}" type="slidenum">
              <a:rPr lang="nl-NL" smtClean="0"/>
              <a:t>11</a:t>
            </a:fld>
            <a:endParaRPr lang="nl-NL"/>
          </a:p>
        </p:txBody>
      </p:sp>
    </p:spTree>
    <p:extLst>
      <p:ext uri="{BB962C8B-B14F-4D97-AF65-F5344CB8AC3E}">
        <p14:creationId xmlns:p14="http://schemas.microsoft.com/office/powerpoint/2010/main" val="3665963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48271F6-4216-AA41-91C4-9683EBAC7E85}" type="slidenum">
              <a:rPr lang="nl-NL" smtClean="0"/>
              <a:t>2</a:t>
            </a:fld>
            <a:endParaRPr lang="nl-NL"/>
          </a:p>
        </p:txBody>
      </p:sp>
    </p:spTree>
    <p:extLst>
      <p:ext uri="{BB962C8B-B14F-4D97-AF65-F5344CB8AC3E}">
        <p14:creationId xmlns:p14="http://schemas.microsoft.com/office/powerpoint/2010/main" val="366171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DF7250F0-2BCA-004B-B493-E72F20BC7D31}" type="slidenum">
              <a:rPr lang="en-NL" smtClean="0"/>
              <a:t>4</a:t>
            </a:fld>
            <a:endParaRPr lang="en-NL"/>
          </a:p>
        </p:txBody>
      </p:sp>
    </p:spTree>
    <p:extLst>
      <p:ext uri="{BB962C8B-B14F-4D97-AF65-F5344CB8AC3E}">
        <p14:creationId xmlns:p14="http://schemas.microsoft.com/office/powerpoint/2010/main" val="61205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48271F6-4216-AA41-91C4-9683EBAC7E85}" type="slidenum">
              <a:rPr lang="nl-NL" smtClean="0"/>
              <a:t>5</a:t>
            </a:fld>
            <a:endParaRPr lang="nl-NL"/>
          </a:p>
        </p:txBody>
      </p:sp>
    </p:spTree>
    <p:extLst>
      <p:ext uri="{BB962C8B-B14F-4D97-AF65-F5344CB8AC3E}">
        <p14:creationId xmlns:p14="http://schemas.microsoft.com/office/powerpoint/2010/main" val="120319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BCDD5-5478-B022-4AF2-CA77928C5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2E5E1-1061-5CDA-6269-C31FDDE3A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E4588-F072-9343-D449-00AF94CE40D7}"/>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FE0293AE-9F66-EFD5-D25B-ABBB8DA65850}"/>
              </a:ext>
            </a:extLst>
          </p:cNvPr>
          <p:cNvSpPr>
            <a:spLocks noGrp="1"/>
          </p:cNvSpPr>
          <p:nvPr>
            <p:ph type="sldNum" sz="quarter" idx="5"/>
          </p:nvPr>
        </p:nvSpPr>
        <p:spPr/>
        <p:txBody>
          <a:bodyPr/>
          <a:lstStyle/>
          <a:p>
            <a:fld id="{D48271F6-4216-AA41-91C4-9683EBAC7E85}" type="slidenum">
              <a:rPr lang="nl-NL" smtClean="0"/>
              <a:t>6</a:t>
            </a:fld>
            <a:endParaRPr lang="nl-NL"/>
          </a:p>
        </p:txBody>
      </p:sp>
    </p:spTree>
    <p:extLst>
      <p:ext uri="{BB962C8B-B14F-4D97-AF65-F5344CB8AC3E}">
        <p14:creationId xmlns:p14="http://schemas.microsoft.com/office/powerpoint/2010/main" val="397984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0320-E1A3-B371-CE72-E44BD9B2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ABC14-D1D5-0F31-E8D8-55087D894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DE027-6564-328A-C324-07AE56219FA9}"/>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C6582DF0-686C-2384-AD02-DACA4CCFC126}"/>
              </a:ext>
            </a:extLst>
          </p:cNvPr>
          <p:cNvSpPr>
            <a:spLocks noGrp="1"/>
          </p:cNvSpPr>
          <p:nvPr>
            <p:ph type="sldNum" sz="quarter" idx="5"/>
          </p:nvPr>
        </p:nvSpPr>
        <p:spPr/>
        <p:txBody>
          <a:bodyPr/>
          <a:lstStyle/>
          <a:p>
            <a:fld id="{D48271F6-4216-AA41-91C4-9683EBAC7E85}" type="slidenum">
              <a:rPr lang="nl-NL" smtClean="0"/>
              <a:t>7</a:t>
            </a:fld>
            <a:endParaRPr lang="nl-NL"/>
          </a:p>
        </p:txBody>
      </p:sp>
    </p:spTree>
    <p:extLst>
      <p:ext uri="{BB962C8B-B14F-4D97-AF65-F5344CB8AC3E}">
        <p14:creationId xmlns:p14="http://schemas.microsoft.com/office/powerpoint/2010/main" val="2342149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7EBD-6B09-C7EE-D42B-90098827D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295E2-9EEF-FAE1-5B62-F32C355B9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FD921-E978-B0A0-52BA-F6F7FAD027F7}"/>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461CF269-9D9B-E629-2E50-377F5E090068}"/>
              </a:ext>
            </a:extLst>
          </p:cNvPr>
          <p:cNvSpPr>
            <a:spLocks noGrp="1"/>
          </p:cNvSpPr>
          <p:nvPr>
            <p:ph type="sldNum" sz="quarter" idx="5"/>
          </p:nvPr>
        </p:nvSpPr>
        <p:spPr/>
        <p:txBody>
          <a:bodyPr/>
          <a:lstStyle/>
          <a:p>
            <a:fld id="{D48271F6-4216-AA41-91C4-9683EBAC7E85}" type="slidenum">
              <a:rPr lang="nl-NL" smtClean="0"/>
              <a:t>8</a:t>
            </a:fld>
            <a:endParaRPr lang="nl-NL"/>
          </a:p>
        </p:txBody>
      </p:sp>
    </p:spTree>
    <p:extLst>
      <p:ext uri="{BB962C8B-B14F-4D97-AF65-F5344CB8AC3E}">
        <p14:creationId xmlns:p14="http://schemas.microsoft.com/office/powerpoint/2010/main" val="360971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Veel docenten hebben een achtergrond in de ICT en nemen die kennis mee de school in. Daardoor hoor je niet alleen het ideale verhaal zoals het in de boekjes staat, maar ook de echte praktijk.</a:t>
            </a:r>
          </a:p>
        </p:txBody>
      </p:sp>
      <p:sp>
        <p:nvSpPr>
          <p:cNvPr id="4" name="Slide Number Placeholder 3"/>
          <p:cNvSpPr>
            <a:spLocks noGrp="1"/>
          </p:cNvSpPr>
          <p:nvPr>
            <p:ph type="sldNum" sz="quarter" idx="5"/>
          </p:nvPr>
        </p:nvSpPr>
        <p:spPr/>
        <p:txBody>
          <a:bodyPr/>
          <a:lstStyle/>
          <a:p>
            <a:fld id="{E201F895-7F8E-154D-9EB6-51036D35E20E}" type="slidenum">
              <a:rPr lang="nl-NL" smtClean="0"/>
              <a:t>9</a:t>
            </a:fld>
            <a:endParaRPr lang="nl-NL"/>
          </a:p>
        </p:txBody>
      </p:sp>
    </p:spTree>
    <p:extLst>
      <p:ext uri="{BB962C8B-B14F-4D97-AF65-F5344CB8AC3E}">
        <p14:creationId xmlns:p14="http://schemas.microsoft.com/office/powerpoint/2010/main" val="165757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201F895-7F8E-154D-9EB6-51036D35E20E}" type="slidenum">
              <a:rPr lang="nl-NL" smtClean="0"/>
              <a:t>10</a:t>
            </a:fld>
            <a:endParaRPr lang="nl-NL"/>
          </a:p>
        </p:txBody>
      </p:sp>
    </p:spTree>
    <p:extLst>
      <p:ext uri="{BB962C8B-B14F-4D97-AF65-F5344CB8AC3E}">
        <p14:creationId xmlns:p14="http://schemas.microsoft.com/office/powerpoint/2010/main" val="338606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3E39-6710-E931-686A-9BDA253BD99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361D49BD-5119-853A-450E-9A33D99A9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257B638F-572F-1A8C-22C3-75C41D4982A1}"/>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5" name="Footer Placeholder 4">
            <a:extLst>
              <a:ext uri="{FF2B5EF4-FFF2-40B4-BE49-F238E27FC236}">
                <a16:creationId xmlns:a16="http://schemas.microsoft.com/office/drawing/2014/main" id="{79F80852-4C64-9795-2E4B-6EBD63D2A74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2F2020C-7C80-7202-697B-4200D981147B}"/>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50216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A020-4142-451E-161B-F7E3CE0B0677}"/>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5A7B2F87-5083-E1F0-E29D-0D577EB01BD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4ED3B752-E217-483A-EA77-CD86926B38C0}"/>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5" name="Footer Placeholder 4">
            <a:extLst>
              <a:ext uri="{FF2B5EF4-FFF2-40B4-BE49-F238E27FC236}">
                <a16:creationId xmlns:a16="http://schemas.microsoft.com/office/drawing/2014/main" id="{117CEE28-516A-C8AE-B4AA-2BCC1A389CA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FE58C72-0BF5-4520-6E42-2714A38B66A6}"/>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235374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A129B-C49D-C8DB-03BE-79984B1A86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F922C34A-55DF-74E8-7C40-E88950F9AA7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7FFCDEE2-A2B0-BF63-80E1-2A61271E96D7}"/>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5" name="Footer Placeholder 4">
            <a:extLst>
              <a:ext uri="{FF2B5EF4-FFF2-40B4-BE49-F238E27FC236}">
                <a16:creationId xmlns:a16="http://schemas.microsoft.com/office/drawing/2014/main" id="{05BB70AC-8296-B92F-E026-CCFA9E01F48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B5DEC28-19A5-EEA3-BE41-E76C834B083B}"/>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2922074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BE1723E-CAB3-0640-BEDB-6D96F6519044}"/>
              </a:ext>
            </a:extLst>
          </p:cNvPr>
          <p:cNvPicPr>
            <a:picLocks noChangeAspect="1"/>
          </p:cNvPicPr>
          <p:nvPr userDrawn="1"/>
        </p:nvPicPr>
        <p:blipFill>
          <a:blip r:embed="rId3"/>
          <a:stretch>
            <a:fillRect/>
          </a:stretch>
        </p:blipFill>
        <p:spPr>
          <a:xfrm>
            <a:off x="0" y="0"/>
            <a:ext cx="3873500" cy="1727200"/>
          </a:xfrm>
          <a:prstGeom prst="rect">
            <a:avLst/>
          </a:prstGeom>
        </p:spPr>
      </p:pic>
      <p:pic>
        <p:nvPicPr>
          <p:cNvPr id="9" name="Picture 23">
            <a:extLst>
              <a:ext uri="{FF2B5EF4-FFF2-40B4-BE49-F238E27FC236}">
                <a16:creationId xmlns:a16="http://schemas.microsoft.com/office/drawing/2014/main" id="{459638FC-2EFF-2D47-A70E-24741C85DD52}"/>
              </a:ext>
            </a:extLst>
          </p:cNvPr>
          <p:cNvPicPr>
            <a:picLocks noChangeAspect="1"/>
          </p:cNvPicPr>
          <p:nvPr userDrawn="1"/>
        </p:nvPicPr>
        <p:blipFill rotWithShape="1">
          <a:blip r:embed="rId4"/>
          <a:srcRect r="11018"/>
          <a:stretch/>
        </p:blipFill>
        <p:spPr>
          <a:xfrm>
            <a:off x="3083725" y="3468676"/>
            <a:ext cx="9108274" cy="2286000"/>
          </a:xfrm>
          <a:prstGeom prst="rect">
            <a:avLst/>
          </a:prstGeom>
        </p:spPr>
      </p:pic>
      <p:pic>
        <p:nvPicPr>
          <p:cNvPr id="10" name="Picture 14">
            <a:extLst>
              <a:ext uri="{FF2B5EF4-FFF2-40B4-BE49-F238E27FC236}">
                <a16:creationId xmlns:a16="http://schemas.microsoft.com/office/drawing/2014/main" id="{6CC796EF-8FEE-2947-A262-A7A2F0F046E8}"/>
              </a:ext>
            </a:extLst>
          </p:cNvPr>
          <p:cNvPicPr>
            <a:picLocks noChangeAspect="1"/>
          </p:cNvPicPr>
          <p:nvPr userDrawn="1"/>
        </p:nvPicPr>
        <p:blipFill rotWithShape="1">
          <a:blip r:embed="rId5"/>
          <a:srcRect l="1" r="29177"/>
          <a:stretch/>
        </p:blipFill>
        <p:spPr>
          <a:xfrm>
            <a:off x="11933854" y="236765"/>
            <a:ext cx="258146" cy="1469380"/>
          </a:xfrm>
          <a:prstGeom prst="rect">
            <a:avLst/>
          </a:prstGeom>
        </p:spPr>
      </p:pic>
      <p:pic>
        <p:nvPicPr>
          <p:cNvPr id="11" name="Picture 16">
            <a:extLst>
              <a:ext uri="{FF2B5EF4-FFF2-40B4-BE49-F238E27FC236}">
                <a16:creationId xmlns:a16="http://schemas.microsoft.com/office/drawing/2014/main" id="{CB3DC37E-21E5-C64C-BAA5-2820D467C8D6}"/>
              </a:ext>
            </a:extLst>
          </p:cNvPr>
          <p:cNvPicPr>
            <a:picLocks noChangeAspect="1"/>
          </p:cNvPicPr>
          <p:nvPr userDrawn="1"/>
        </p:nvPicPr>
        <p:blipFill rotWithShape="1">
          <a:blip r:embed="rId6"/>
          <a:srcRect r="31856"/>
          <a:stretch/>
        </p:blipFill>
        <p:spPr>
          <a:xfrm>
            <a:off x="11943616" y="4864577"/>
            <a:ext cx="248383" cy="1469380"/>
          </a:xfrm>
          <a:prstGeom prst="rect">
            <a:avLst/>
          </a:prstGeom>
        </p:spPr>
      </p:pic>
      <p:pic>
        <p:nvPicPr>
          <p:cNvPr id="12" name="Picture 18">
            <a:extLst>
              <a:ext uri="{FF2B5EF4-FFF2-40B4-BE49-F238E27FC236}">
                <a16:creationId xmlns:a16="http://schemas.microsoft.com/office/drawing/2014/main" id="{50AC41C4-7A2B-2846-AC9C-C5E14416E0E2}"/>
              </a:ext>
            </a:extLst>
          </p:cNvPr>
          <p:cNvPicPr>
            <a:picLocks noChangeAspect="1"/>
          </p:cNvPicPr>
          <p:nvPr userDrawn="1"/>
        </p:nvPicPr>
        <p:blipFill rotWithShape="1">
          <a:blip r:embed="rId7"/>
          <a:srcRect r="31856"/>
          <a:stretch/>
        </p:blipFill>
        <p:spPr>
          <a:xfrm>
            <a:off x="11943616" y="3321973"/>
            <a:ext cx="248383" cy="1469380"/>
          </a:xfrm>
          <a:prstGeom prst="rect">
            <a:avLst/>
          </a:prstGeom>
        </p:spPr>
      </p:pic>
      <p:pic>
        <p:nvPicPr>
          <p:cNvPr id="13" name="Picture 20">
            <a:extLst>
              <a:ext uri="{FF2B5EF4-FFF2-40B4-BE49-F238E27FC236}">
                <a16:creationId xmlns:a16="http://schemas.microsoft.com/office/drawing/2014/main" id="{69371AEE-5412-F244-97CC-D448FAA35F38}"/>
              </a:ext>
            </a:extLst>
          </p:cNvPr>
          <p:cNvPicPr>
            <a:picLocks noChangeAspect="1"/>
          </p:cNvPicPr>
          <p:nvPr userDrawn="1"/>
        </p:nvPicPr>
        <p:blipFill rotWithShape="1">
          <a:blip r:embed="rId8"/>
          <a:srcRect l="1" r="29177"/>
          <a:stretch/>
        </p:blipFill>
        <p:spPr>
          <a:xfrm>
            <a:off x="11933854" y="1779369"/>
            <a:ext cx="258146" cy="1469380"/>
          </a:xfrm>
          <a:prstGeom prst="rect">
            <a:avLst/>
          </a:prstGeom>
        </p:spPr>
      </p:pic>
      <p:sp>
        <p:nvSpPr>
          <p:cNvPr id="20" name="Tijdelijke aanduiding voor tekst 19">
            <a:extLst>
              <a:ext uri="{FF2B5EF4-FFF2-40B4-BE49-F238E27FC236}">
                <a16:creationId xmlns:a16="http://schemas.microsoft.com/office/drawing/2014/main" id="{D6546587-AC21-9249-B1E2-1BFC456B93B3}"/>
              </a:ext>
            </a:extLst>
          </p:cNvPr>
          <p:cNvSpPr>
            <a:spLocks noGrp="1"/>
          </p:cNvSpPr>
          <p:nvPr>
            <p:ph type="body" sz="quarter" idx="13" hasCustomPrompt="1"/>
          </p:nvPr>
        </p:nvSpPr>
        <p:spPr>
          <a:xfrm>
            <a:off x="4222283" y="4471189"/>
            <a:ext cx="7435850" cy="595965"/>
          </a:xfrm>
          <a:prstGeom prst="rect">
            <a:avLst/>
          </a:prstGeom>
        </p:spPr>
        <p:txBody>
          <a:bodyPr>
            <a:normAutofit/>
          </a:bodyPr>
          <a:lstStyle>
            <a:lvl1pPr marL="0" indent="0">
              <a:buNone/>
              <a:defRPr sz="4000" b="1">
                <a:solidFill>
                  <a:schemeClr val="bg1"/>
                </a:solidFill>
              </a:defRPr>
            </a:lvl1pPr>
          </a:lstStyle>
          <a:p>
            <a:pPr lvl="0"/>
            <a:r>
              <a:rPr lang="nl-NL"/>
              <a:t>Plaats presentatietitel hier</a:t>
            </a:r>
          </a:p>
        </p:txBody>
      </p:sp>
      <p:sp>
        <p:nvSpPr>
          <p:cNvPr id="22" name="TextBox 21">
            <a:extLst>
              <a:ext uri="{FF2B5EF4-FFF2-40B4-BE49-F238E27FC236}">
                <a16:creationId xmlns:a16="http://schemas.microsoft.com/office/drawing/2014/main" id="{3763A0EB-2421-A546-AFE1-4B3F554AE45D}"/>
              </a:ext>
            </a:extLst>
          </p:cNvPr>
          <p:cNvSpPr txBox="1"/>
          <p:nvPr userDrawn="1"/>
        </p:nvSpPr>
        <p:spPr>
          <a:xfrm>
            <a:off x="-2009870" y="1466661"/>
            <a:ext cx="2082298" cy="1446550"/>
          </a:xfrm>
          <a:prstGeom prst="rect">
            <a:avLst/>
          </a:prstGeom>
          <a:noFill/>
        </p:spPr>
        <p:txBody>
          <a:bodyPr wrap="square" rtlCol="0">
            <a:spAutoFit/>
          </a:bodyPr>
          <a:lstStyle/>
          <a:p>
            <a:pPr lvl="0"/>
            <a:r>
              <a:rPr lang="en-GB" sz="1100" err="1"/>
              <a:t>Achtergrondafbeelding</a:t>
            </a:r>
            <a:r>
              <a:rPr lang="en-GB" sz="1100"/>
              <a:t> </a:t>
            </a:r>
            <a:r>
              <a:rPr lang="en-GB" sz="1100" err="1"/>
              <a:t>wijzigen</a:t>
            </a:r>
            <a:r>
              <a:rPr lang="en-GB" sz="1100"/>
              <a:t>:</a:t>
            </a:r>
          </a:p>
          <a:p>
            <a:pPr lvl="0"/>
            <a:r>
              <a:rPr lang="en-GB" sz="1100" err="1"/>
              <a:t>Rechter</a:t>
            </a:r>
            <a:r>
              <a:rPr lang="en-GB" sz="1100"/>
              <a:t> </a:t>
            </a:r>
            <a:r>
              <a:rPr lang="en-GB" sz="1100" err="1"/>
              <a:t>muisklik</a:t>
            </a:r>
            <a:endParaRPr lang="en-GB" sz="1100"/>
          </a:p>
          <a:p>
            <a:pPr lvl="0"/>
            <a:r>
              <a:rPr lang="en-GB" sz="1100" err="1"/>
              <a:t>Achtergrond</a:t>
            </a:r>
            <a:r>
              <a:rPr lang="en-GB" sz="1100"/>
              <a:t> </a:t>
            </a:r>
            <a:r>
              <a:rPr lang="en-GB" sz="1100" err="1"/>
              <a:t>opmaken</a:t>
            </a:r>
            <a:r>
              <a:rPr lang="en-GB" sz="1100"/>
              <a:t> ...</a:t>
            </a:r>
          </a:p>
          <a:p>
            <a:pPr lvl="0"/>
            <a:r>
              <a:rPr lang="en-GB" sz="1100" err="1"/>
              <a:t>Vullen</a:t>
            </a:r>
            <a:r>
              <a:rPr lang="en-GB" sz="1100"/>
              <a:t> met </a:t>
            </a:r>
            <a:r>
              <a:rPr lang="en-GB" sz="1100" err="1"/>
              <a:t>Afbeelding</a:t>
            </a:r>
            <a:r>
              <a:rPr lang="en-GB" sz="1100"/>
              <a:t> of </a:t>
            </a:r>
            <a:r>
              <a:rPr lang="en-GB" sz="1100" err="1"/>
              <a:t>textuurvulling</a:t>
            </a:r>
            <a:endParaRPr lang="en-GB" sz="1100"/>
          </a:p>
          <a:p>
            <a:pPr lvl="0"/>
            <a:r>
              <a:rPr lang="en-GB" sz="1100" err="1"/>
              <a:t>Invoegen</a:t>
            </a:r>
            <a:r>
              <a:rPr lang="en-GB" sz="1100"/>
              <a:t> </a:t>
            </a:r>
            <a:r>
              <a:rPr lang="en-GB" sz="1100" err="1"/>
              <a:t>uit</a:t>
            </a:r>
            <a:r>
              <a:rPr lang="en-GB" sz="1100"/>
              <a:t>: </a:t>
            </a:r>
            <a:r>
              <a:rPr lang="en-GB" sz="1100" err="1"/>
              <a:t>Bestand</a:t>
            </a:r>
            <a:r>
              <a:rPr lang="en-GB" sz="1100"/>
              <a:t> ...</a:t>
            </a:r>
          </a:p>
          <a:p>
            <a:pPr lvl="0"/>
            <a:r>
              <a:rPr lang="en-GB" sz="1100" err="1"/>
              <a:t>Kies</a:t>
            </a:r>
            <a:r>
              <a:rPr lang="en-GB" sz="1100"/>
              <a:t> </a:t>
            </a:r>
            <a:r>
              <a:rPr lang="en-GB" sz="1100" err="1"/>
              <a:t>een</a:t>
            </a:r>
            <a:r>
              <a:rPr lang="en-GB" sz="1100"/>
              <a:t> </a:t>
            </a:r>
            <a:r>
              <a:rPr lang="en-GB" sz="1100" err="1"/>
              <a:t>afbeelding</a:t>
            </a:r>
            <a:r>
              <a:rPr lang="en-GB" sz="1100"/>
              <a:t> -&gt; ok</a:t>
            </a:r>
            <a:endParaRPr lang="nl-NL" sz="1100"/>
          </a:p>
          <a:p>
            <a:endParaRPr lang="nl-NL" sz="1100"/>
          </a:p>
        </p:txBody>
      </p:sp>
      <p:sp>
        <p:nvSpPr>
          <p:cNvPr id="2" name="Rectangle 1">
            <a:extLst>
              <a:ext uri="{FF2B5EF4-FFF2-40B4-BE49-F238E27FC236}">
                <a16:creationId xmlns:a16="http://schemas.microsoft.com/office/drawing/2014/main" id="{EDE04697-DBAE-6D26-955C-F8B648855F9A}"/>
              </a:ext>
            </a:extLst>
          </p:cNvPr>
          <p:cNvSpPr/>
          <p:nvPr userDrawn="1"/>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287644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kst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C3C4AA-28E8-E840-AC20-7DEAEDC49468}"/>
              </a:ext>
            </a:extLst>
          </p:cNvPr>
          <p:cNvSpPr>
            <a:spLocks noGrp="1"/>
          </p:cNvSpPr>
          <p:nvPr>
            <p:ph type="pic" sz="quarter" idx="14"/>
          </p:nvPr>
        </p:nvSpPr>
        <p:spPr>
          <a:xfrm>
            <a:off x="-78441" y="0"/>
            <a:ext cx="6089942" cy="6948488"/>
          </a:xfrm>
          <a:prstGeom prst="rect">
            <a:avLst/>
          </a:prstGeom>
        </p:spPr>
        <p:txBody>
          <a:bodyPr/>
          <a:lstStyle/>
          <a:p>
            <a:r>
              <a:rPr lang="en-US"/>
              <a:t>Click icon to add picture</a:t>
            </a:r>
            <a:endParaRPr lang="nl-NL"/>
          </a:p>
        </p:txBody>
      </p:sp>
      <p:pic>
        <p:nvPicPr>
          <p:cNvPr id="7" name="Picture 6">
            <a:extLst>
              <a:ext uri="{FF2B5EF4-FFF2-40B4-BE49-F238E27FC236}">
                <a16:creationId xmlns:a16="http://schemas.microsoft.com/office/drawing/2014/main" id="{1D118228-6613-AC4A-97D9-28BDC42864DE}"/>
              </a:ext>
            </a:extLst>
          </p:cNvPr>
          <p:cNvPicPr>
            <a:picLocks noChangeAspect="1"/>
          </p:cNvPicPr>
          <p:nvPr userDrawn="1"/>
        </p:nvPicPr>
        <p:blipFill>
          <a:blip r:embed="rId2"/>
          <a:srcRect l="14584" r="14584"/>
          <a:stretch/>
        </p:blipFill>
        <p:spPr>
          <a:xfrm>
            <a:off x="-78441" y="-15366"/>
            <a:ext cx="6089942" cy="6963854"/>
          </a:xfrm>
          <a:prstGeom prst="rect">
            <a:avLst/>
          </a:prstGeom>
        </p:spPr>
      </p:pic>
      <p:sp>
        <p:nvSpPr>
          <p:cNvPr id="3" name="Tijdelijke aanduiding voor tekst 2">
            <a:extLst>
              <a:ext uri="{FF2B5EF4-FFF2-40B4-BE49-F238E27FC236}">
                <a16:creationId xmlns:a16="http://schemas.microsoft.com/office/drawing/2014/main" id="{4E639172-AB25-8B46-838F-698CDB6ED05F}"/>
              </a:ext>
            </a:extLst>
          </p:cNvPr>
          <p:cNvSpPr>
            <a:spLocks noGrp="1"/>
          </p:cNvSpPr>
          <p:nvPr>
            <p:ph type="body" sz="quarter" idx="10" hasCustomPrompt="1"/>
          </p:nvPr>
        </p:nvSpPr>
        <p:spPr>
          <a:xfrm>
            <a:off x="6832340" y="1640541"/>
            <a:ext cx="4987426" cy="1734228"/>
          </a:xfrm>
          <a:prstGeom prst="rect">
            <a:avLst/>
          </a:prstGeom>
        </p:spPr>
        <p:txBody>
          <a:bodyPr>
            <a:normAutofit/>
          </a:bodyPr>
          <a:lstStyle>
            <a:lvl1pPr marL="0" indent="0">
              <a:lnSpc>
                <a:spcPct val="150000"/>
              </a:lnSpc>
              <a:buFontTx/>
              <a:buNone/>
              <a:defRPr sz="1800">
                <a:solidFill>
                  <a:srgbClr val="00A9A3"/>
                </a:solidFill>
              </a:defRPr>
            </a:lvl1pPr>
          </a:lstStyle>
          <a:p>
            <a:pPr lvl="0"/>
            <a:r>
              <a:rPr lang="nl-NL" noProof="0">
                <a:solidFill>
                  <a:srgbClr val="00A9A3"/>
                </a:solidFill>
              </a:rPr>
              <a:t>Plaats broodtekst hier</a:t>
            </a:r>
          </a:p>
        </p:txBody>
      </p:sp>
      <p:sp>
        <p:nvSpPr>
          <p:cNvPr id="11" name="Tijdelijke aanduiding voor tekst 2">
            <a:extLst>
              <a:ext uri="{FF2B5EF4-FFF2-40B4-BE49-F238E27FC236}">
                <a16:creationId xmlns:a16="http://schemas.microsoft.com/office/drawing/2014/main" id="{FBB0A00D-4DE0-8547-838D-DE43AEF12BDA}"/>
              </a:ext>
            </a:extLst>
          </p:cNvPr>
          <p:cNvSpPr>
            <a:spLocks noGrp="1"/>
          </p:cNvSpPr>
          <p:nvPr>
            <p:ph type="body" sz="quarter" idx="12" hasCustomPrompt="1"/>
          </p:nvPr>
        </p:nvSpPr>
        <p:spPr>
          <a:xfrm>
            <a:off x="6832340" y="3707711"/>
            <a:ext cx="4987426" cy="1509748"/>
          </a:xfrm>
          <a:prstGeom prst="rect">
            <a:avLst/>
          </a:prstGeom>
        </p:spPr>
        <p:txBody>
          <a:bodyPr>
            <a:normAutofit/>
          </a:bodyPr>
          <a:lstStyle>
            <a:lvl1pPr marL="285750" indent="-285750">
              <a:lnSpc>
                <a:spcPct val="150000"/>
              </a:lnSpc>
              <a:buFontTx/>
              <a:buBlip>
                <a:blip r:embed="rId3"/>
              </a:buBlip>
              <a:defRPr sz="1600">
                <a:solidFill>
                  <a:srgbClr val="00A9A3"/>
                </a:solidFill>
              </a:defRPr>
            </a:lvl1pPr>
          </a:lstStyle>
          <a:p>
            <a:pPr lvl="0"/>
            <a:r>
              <a:rPr lang="nl-NL" noProof="0">
                <a:solidFill>
                  <a:srgbClr val="00A9A3"/>
                </a:solidFill>
              </a:rPr>
              <a:t>Plaats opsomming hier</a:t>
            </a:r>
          </a:p>
          <a:p>
            <a:pPr lvl="0"/>
            <a:r>
              <a:rPr lang="nl-NL" noProof="0">
                <a:solidFill>
                  <a:srgbClr val="00A9A3"/>
                </a:solidFill>
              </a:rPr>
              <a:t>Plaats opsomming hier</a:t>
            </a:r>
          </a:p>
          <a:p>
            <a:pPr lvl="0"/>
            <a:r>
              <a:rPr lang="nl-NL" noProof="0">
                <a:solidFill>
                  <a:srgbClr val="00A9A3"/>
                </a:solidFill>
              </a:rPr>
              <a:t>Plaats opsomming hier</a:t>
            </a:r>
            <a:endParaRPr lang="nl-NL" noProof="0"/>
          </a:p>
        </p:txBody>
      </p:sp>
      <p:sp>
        <p:nvSpPr>
          <p:cNvPr id="4" name="Tijdelijke aanduiding voor tekst 3">
            <a:extLst>
              <a:ext uri="{FF2B5EF4-FFF2-40B4-BE49-F238E27FC236}">
                <a16:creationId xmlns:a16="http://schemas.microsoft.com/office/drawing/2014/main" id="{F1A37120-EF9B-D74E-B4D2-C935B7D402BD}"/>
              </a:ext>
            </a:extLst>
          </p:cNvPr>
          <p:cNvSpPr>
            <a:spLocks noGrp="1"/>
          </p:cNvSpPr>
          <p:nvPr>
            <p:ph type="body" sz="quarter" idx="13" hasCustomPrompt="1"/>
          </p:nvPr>
        </p:nvSpPr>
        <p:spPr>
          <a:xfrm>
            <a:off x="6832600" y="1265637"/>
            <a:ext cx="5082032" cy="374904"/>
          </a:xfrm>
          <a:prstGeom prst="rect">
            <a:avLst/>
          </a:prstGeom>
        </p:spPr>
        <p:txBody>
          <a:bodyPr>
            <a:noAutofit/>
          </a:bodyPr>
          <a:lstStyle>
            <a:lvl1pPr marL="0" indent="0">
              <a:buNone/>
              <a:defRPr sz="2000" b="1" i="0">
                <a:solidFill>
                  <a:srgbClr val="F7BA37"/>
                </a:solidFill>
                <a:latin typeface="Calibri" panose="020F0502020204030204" pitchFamily="34" charset="0"/>
                <a:cs typeface="Calibri" panose="020F0502020204030204" pitchFamily="34" charset="0"/>
              </a:defRPr>
            </a:lvl1pPr>
          </a:lstStyle>
          <a:p>
            <a:pPr lvl="0"/>
            <a:r>
              <a:rPr lang="nl-NL" b="1" noProof="0">
                <a:solidFill>
                  <a:srgbClr val="F7BA37"/>
                </a:solidFill>
              </a:rPr>
              <a:t>Plaats titel hier </a:t>
            </a:r>
            <a:endParaRPr lang="nl-NL"/>
          </a:p>
        </p:txBody>
      </p:sp>
    </p:spTree>
    <p:extLst>
      <p:ext uri="{BB962C8B-B14F-4D97-AF65-F5344CB8AC3E}">
        <p14:creationId xmlns:p14="http://schemas.microsoft.com/office/powerpoint/2010/main" val="343739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7D37-7F1F-2960-368A-C94F3CFF8B35}"/>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6554FC19-6DDB-BE60-2F56-E92B59B426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612325FC-6B3C-5E55-C507-807045C4F802}"/>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5" name="Footer Placeholder 4">
            <a:extLst>
              <a:ext uri="{FF2B5EF4-FFF2-40B4-BE49-F238E27FC236}">
                <a16:creationId xmlns:a16="http://schemas.microsoft.com/office/drawing/2014/main" id="{2C2DB1BB-AE44-E3F1-6BC0-15B876E8241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A66999-4BB4-38DA-D304-672676237674}"/>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156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9076-2FE7-7550-8F58-D810FCD925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C1D8759E-D504-5DAE-4FFA-55FC3320E8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9DB961-96D0-4ABE-6D3E-762604F38A57}"/>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5" name="Footer Placeholder 4">
            <a:extLst>
              <a:ext uri="{FF2B5EF4-FFF2-40B4-BE49-F238E27FC236}">
                <a16:creationId xmlns:a16="http://schemas.microsoft.com/office/drawing/2014/main" id="{D7BB3605-D96F-BB4A-9C78-C43318EA4A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E49E6CD-2ECF-71CD-B82F-419C05DE3A3F}"/>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73486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E3979-2219-49B7-412B-226C2090C7F4}"/>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2D0DF618-066A-6E95-DA29-6F9637132B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8E0E0024-3BE0-EFEC-41AA-201844B31CF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B9914E75-4C9F-8563-AAC2-5836D4E409A8}"/>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6" name="Footer Placeholder 5">
            <a:extLst>
              <a:ext uri="{FF2B5EF4-FFF2-40B4-BE49-F238E27FC236}">
                <a16:creationId xmlns:a16="http://schemas.microsoft.com/office/drawing/2014/main" id="{1E8F19E2-59BA-BD8E-957B-A449A889BDF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1DE45C9-956D-A855-C5F9-16D2F5479741}"/>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47182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7DB7-00E5-3534-C33F-7DAD8598111D}"/>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BDF52723-E733-B857-6DF7-37A37A470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1C613F-8C80-A2FA-E6B7-DEDE659B72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288F5120-5B20-D8F7-C389-2D09D466E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20FEF08-A701-E618-54F9-A86F9A6C0C6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9471C075-0D99-5EB6-E01F-568C86A23539}"/>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8" name="Footer Placeholder 7">
            <a:extLst>
              <a:ext uri="{FF2B5EF4-FFF2-40B4-BE49-F238E27FC236}">
                <a16:creationId xmlns:a16="http://schemas.microsoft.com/office/drawing/2014/main" id="{B2FB9883-B0B8-60C5-53AD-703A86768CA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F154ED62-DFEB-A966-0506-50E2C263C17C}"/>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128841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A820-F84D-E742-2938-7BCA7617C674}"/>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E50E1D62-98B7-F5BB-C1AE-55DAC0C5B605}"/>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4" name="Footer Placeholder 3">
            <a:extLst>
              <a:ext uri="{FF2B5EF4-FFF2-40B4-BE49-F238E27FC236}">
                <a16:creationId xmlns:a16="http://schemas.microsoft.com/office/drawing/2014/main" id="{8A1268BA-E370-1641-905E-77338F38D65D}"/>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96D700CF-2824-AF05-924B-604F65F7F7F8}"/>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331017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32675-BFC4-27D8-93DB-F940F64E1D7B}"/>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3" name="Footer Placeholder 2">
            <a:extLst>
              <a:ext uri="{FF2B5EF4-FFF2-40B4-BE49-F238E27FC236}">
                <a16:creationId xmlns:a16="http://schemas.microsoft.com/office/drawing/2014/main" id="{EAEE3F84-9ECE-3749-6643-C91209DDBEC0}"/>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873C642-6E3B-AE3B-5F4F-18FE4D0CD7C4}"/>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24887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2ADF-D10B-9E61-2B0B-AE9602C56A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101791AD-8AD5-8A86-FFEA-728CAD94B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677CB6FA-9228-0AF3-BCE4-7BB443A60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BBF203-A8AD-6C35-0AD8-49F415DC7453}"/>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6" name="Footer Placeholder 5">
            <a:extLst>
              <a:ext uri="{FF2B5EF4-FFF2-40B4-BE49-F238E27FC236}">
                <a16:creationId xmlns:a16="http://schemas.microsoft.com/office/drawing/2014/main" id="{344A407C-F8D8-B1AA-A673-DB6F1973EF4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2539285-20DC-BD9A-C233-30547A64760A}"/>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371307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80D4-EC71-F288-DE87-CE5685ABA6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1D0AA516-2BC1-4EB1-730D-6D10970CF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99532CC-229C-2DC8-4B3A-C938E964B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759AD5-9BC3-CEF6-0724-39284BDB176C}"/>
              </a:ext>
            </a:extLst>
          </p:cNvPr>
          <p:cNvSpPr>
            <a:spLocks noGrp="1"/>
          </p:cNvSpPr>
          <p:nvPr>
            <p:ph type="dt" sz="half" idx="10"/>
          </p:nvPr>
        </p:nvSpPr>
        <p:spPr/>
        <p:txBody>
          <a:bodyPr/>
          <a:lstStyle/>
          <a:p>
            <a:fld id="{2783564D-8F17-4D4F-8427-98F0D9727E5F}" type="datetimeFigureOut">
              <a:rPr lang="nl-NL" smtClean="0"/>
              <a:t>23-01-2025</a:t>
            </a:fld>
            <a:endParaRPr lang="nl-NL"/>
          </a:p>
        </p:txBody>
      </p:sp>
      <p:sp>
        <p:nvSpPr>
          <p:cNvPr id="6" name="Footer Placeholder 5">
            <a:extLst>
              <a:ext uri="{FF2B5EF4-FFF2-40B4-BE49-F238E27FC236}">
                <a16:creationId xmlns:a16="http://schemas.microsoft.com/office/drawing/2014/main" id="{F5D0EA09-F2FF-A9AC-F28F-1B5C6139E53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6EAC441-D521-4755-1CF2-C2A3258AC0D2}"/>
              </a:ext>
            </a:extLst>
          </p:cNvPr>
          <p:cNvSpPr>
            <a:spLocks noGrp="1"/>
          </p:cNvSpPr>
          <p:nvPr>
            <p:ph type="sldNum" sz="quarter" idx="12"/>
          </p:nvPr>
        </p:nvSpPr>
        <p:spPr/>
        <p:txBody>
          <a:bodyPr/>
          <a:lstStyle/>
          <a:p>
            <a:fld id="{45CC739D-B3F8-4046-AC40-C2E08E0431EC}" type="slidenum">
              <a:rPr lang="nl-NL" smtClean="0"/>
              <a:t>‹#›</a:t>
            </a:fld>
            <a:endParaRPr lang="nl-NL"/>
          </a:p>
        </p:txBody>
      </p:sp>
    </p:spTree>
    <p:extLst>
      <p:ext uri="{BB962C8B-B14F-4D97-AF65-F5344CB8AC3E}">
        <p14:creationId xmlns:p14="http://schemas.microsoft.com/office/powerpoint/2010/main" val="3821507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E51DD5-C1DC-2D37-41EE-CDF084B0E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A7CFABB3-8154-366E-FBD9-7B2E4E22D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70BA2319-1436-4CBC-189F-CAA458F79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3564D-8F17-4D4F-8427-98F0D9727E5F}" type="datetimeFigureOut">
              <a:rPr lang="nl-NL" smtClean="0"/>
              <a:t>23-01-2025</a:t>
            </a:fld>
            <a:endParaRPr lang="nl-NL"/>
          </a:p>
        </p:txBody>
      </p:sp>
      <p:sp>
        <p:nvSpPr>
          <p:cNvPr id="5" name="Footer Placeholder 4">
            <a:extLst>
              <a:ext uri="{FF2B5EF4-FFF2-40B4-BE49-F238E27FC236}">
                <a16:creationId xmlns:a16="http://schemas.microsoft.com/office/drawing/2014/main" id="{A7C11198-9C9D-51F5-6549-8A78D8931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78986B7E-5B86-35B8-CB54-C8B991E8E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C739D-B3F8-4046-AC40-C2E08E0431EC}" type="slidenum">
              <a:rPr lang="nl-NL" smtClean="0"/>
              <a:t>‹#›</a:t>
            </a:fld>
            <a:endParaRPr lang="nl-NL"/>
          </a:p>
        </p:txBody>
      </p:sp>
    </p:spTree>
    <p:extLst>
      <p:ext uri="{BB962C8B-B14F-4D97-AF65-F5344CB8AC3E}">
        <p14:creationId xmlns:p14="http://schemas.microsoft.com/office/powerpoint/2010/main" val="2559991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11.png"/><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jpeg"/><Relationship Id="rId2" Type="http://schemas.openxmlformats.org/officeDocument/2006/relationships/notesSlide" Target="../notesSlides/notesSlide7.xml"/><Relationship Id="rId16" Type="http://schemas.openxmlformats.org/officeDocument/2006/relationships/image" Target="../media/image34.jpe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sv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jpeg"/><Relationship Id="rId4" Type="http://schemas.openxmlformats.org/officeDocument/2006/relationships/image" Target="../media/image13.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151F6-0C9E-4EE0-B57F-E5F187B385D6}"/>
              </a:ext>
            </a:extLst>
          </p:cNvPr>
          <p:cNvSpPr>
            <a:spLocks noGrp="1"/>
          </p:cNvSpPr>
          <p:nvPr>
            <p:ph type="body" sz="quarter" idx="13"/>
          </p:nvPr>
        </p:nvSpPr>
        <p:spPr/>
        <p:txBody>
          <a:bodyPr>
            <a:normAutofit lnSpcReduction="10000"/>
          </a:bodyPr>
          <a:lstStyle/>
          <a:p>
            <a:r>
              <a:rPr lang="nl-NL" noProof="0"/>
              <a:t>Welkom bij de ICT-opleidingen</a:t>
            </a:r>
          </a:p>
        </p:txBody>
      </p:sp>
    </p:spTree>
    <p:extLst>
      <p:ext uri="{BB962C8B-B14F-4D97-AF65-F5344CB8AC3E}">
        <p14:creationId xmlns:p14="http://schemas.microsoft.com/office/powerpoint/2010/main" val="1730543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68FA9F-1041-064E-9197-BDB46BCDC7D3}"/>
              </a:ext>
            </a:extLst>
          </p:cNvPr>
          <p:cNvSpPr>
            <a:spLocks noGrp="1"/>
          </p:cNvSpPr>
          <p:nvPr>
            <p:ph type="body" sz="quarter" idx="12"/>
          </p:nvPr>
        </p:nvSpPr>
        <p:spPr>
          <a:xfrm>
            <a:off x="6832340" y="2617980"/>
            <a:ext cx="4987426" cy="4676916"/>
          </a:xfrm>
        </p:spPr>
        <p:txBody>
          <a:bodyPr>
            <a:normAutofit/>
          </a:bodyPr>
          <a:lstStyle/>
          <a:p>
            <a:pPr>
              <a:lnSpc>
                <a:spcPct val="100000"/>
              </a:lnSpc>
            </a:pPr>
            <a:r>
              <a:rPr lang="en-NL" sz="2400"/>
              <a:t>Meeloopdag</a:t>
            </a:r>
            <a:r>
              <a:rPr lang="nl-NL" sz="2400"/>
              <a:t>en</a:t>
            </a:r>
            <a:r>
              <a:rPr lang="en-NL" sz="2400"/>
              <a:t> </a:t>
            </a:r>
            <a:endParaRPr lang="nl-NL" sz="2400"/>
          </a:p>
          <a:p>
            <a:pPr lvl="1">
              <a:lnSpc>
                <a:spcPct val="100000"/>
              </a:lnSpc>
            </a:pPr>
            <a:r>
              <a:rPr lang="nl-NL" sz="1600">
                <a:solidFill>
                  <a:srgbClr val="00A9A3"/>
                </a:solidFill>
              </a:rPr>
              <a:t>Donderdag 6 februari 2025</a:t>
            </a:r>
          </a:p>
          <a:p>
            <a:pPr lvl="1">
              <a:lnSpc>
                <a:spcPct val="100000"/>
              </a:lnSpc>
            </a:pPr>
            <a:r>
              <a:rPr lang="nl-NL" sz="1600">
                <a:solidFill>
                  <a:srgbClr val="00A9A3"/>
                </a:solidFill>
              </a:rPr>
              <a:t>Donderdag 13 maart 2025</a:t>
            </a:r>
          </a:p>
          <a:p>
            <a:pPr lvl="1">
              <a:lnSpc>
                <a:spcPct val="100000"/>
              </a:lnSpc>
            </a:pPr>
            <a:r>
              <a:rPr lang="nl-NL" sz="1600">
                <a:solidFill>
                  <a:srgbClr val="00A9A3"/>
                </a:solidFill>
              </a:rPr>
              <a:t>Donderdag 3 april 2025</a:t>
            </a:r>
          </a:p>
          <a:p>
            <a:pPr marL="457200" lvl="1" indent="0">
              <a:lnSpc>
                <a:spcPct val="110000"/>
              </a:lnSpc>
              <a:buNone/>
            </a:pPr>
            <a:endParaRPr lang="en-NL" sz="1600">
              <a:solidFill>
                <a:srgbClr val="00A9A3"/>
              </a:solidFill>
            </a:endParaRPr>
          </a:p>
          <a:p>
            <a:pPr>
              <a:lnSpc>
                <a:spcPct val="100000"/>
              </a:lnSpc>
            </a:pPr>
            <a:r>
              <a:rPr lang="en-NL" sz="2400"/>
              <a:t>Volg ons op LinkedIn</a:t>
            </a:r>
          </a:p>
          <a:p>
            <a:pPr>
              <a:lnSpc>
                <a:spcPct val="100000"/>
              </a:lnSpc>
            </a:pPr>
            <a:r>
              <a:rPr lang="en-NL" sz="2400"/>
              <a:t>Scan de NFC-sleutelhanger voor meer informatie!</a:t>
            </a:r>
          </a:p>
        </p:txBody>
      </p:sp>
      <p:sp>
        <p:nvSpPr>
          <p:cNvPr id="5" name="Text Placeholder 4">
            <a:extLst>
              <a:ext uri="{FF2B5EF4-FFF2-40B4-BE49-F238E27FC236}">
                <a16:creationId xmlns:a16="http://schemas.microsoft.com/office/drawing/2014/main" id="{74BD708E-D401-7E4A-90C8-C38498B9531D}"/>
              </a:ext>
            </a:extLst>
          </p:cNvPr>
          <p:cNvSpPr>
            <a:spLocks noGrp="1"/>
          </p:cNvSpPr>
          <p:nvPr>
            <p:ph type="body" sz="quarter" idx="13"/>
          </p:nvPr>
        </p:nvSpPr>
        <p:spPr>
          <a:xfrm>
            <a:off x="6785037" y="1052468"/>
            <a:ext cx="5082032" cy="374904"/>
          </a:xfrm>
        </p:spPr>
        <p:txBody>
          <a:bodyPr/>
          <a:lstStyle/>
          <a:p>
            <a:r>
              <a:rPr lang="en-NL" sz="4400"/>
              <a:t>En nu?</a:t>
            </a:r>
          </a:p>
        </p:txBody>
      </p:sp>
      <p:pic>
        <p:nvPicPr>
          <p:cNvPr id="2" name="Picture 1" descr="Logo, company name&#10;&#10;Description automatically generated">
            <a:extLst>
              <a:ext uri="{FF2B5EF4-FFF2-40B4-BE49-F238E27FC236}">
                <a16:creationId xmlns:a16="http://schemas.microsoft.com/office/drawing/2014/main" id="{86312FD2-222E-6152-1D02-39125C4CA27C}"/>
              </a:ext>
            </a:extLst>
          </p:cNvPr>
          <p:cNvPicPr>
            <a:picLocks noChangeAspect="1"/>
          </p:cNvPicPr>
          <p:nvPr/>
        </p:nvPicPr>
        <p:blipFill>
          <a:blip r:embed="rId3"/>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379528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E7367-86E9-B5EC-7808-0EC8B44C83F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2A3139C-29A4-2835-5161-D39413133634}"/>
              </a:ext>
            </a:extLst>
          </p:cNvPr>
          <p:cNvSpPr>
            <a:spLocks noGrp="1"/>
          </p:cNvSpPr>
          <p:nvPr>
            <p:ph type="body" sz="quarter" idx="12"/>
          </p:nvPr>
        </p:nvSpPr>
        <p:spPr>
          <a:xfrm>
            <a:off x="6832340" y="2617980"/>
            <a:ext cx="4987426" cy="4676916"/>
          </a:xfrm>
        </p:spPr>
        <p:txBody>
          <a:bodyPr>
            <a:normAutofit/>
          </a:bodyPr>
          <a:lstStyle/>
          <a:p>
            <a:pPr>
              <a:lnSpc>
                <a:spcPct val="100000"/>
              </a:lnSpc>
            </a:pPr>
            <a:r>
              <a:rPr lang="en-US" sz="2400" dirty="0"/>
              <a:t>Open </a:t>
            </a:r>
            <a:r>
              <a:rPr lang="en-US" sz="2400"/>
              <a:t>voor bezoek!</a:t>
            </a:r>
            <a:endParaRPr lang="en-NL" sz="2400" dirty="0"/>
          </a:p>
        </p:txBody>
      </p:sp>
      <p:sp>
        <p:nvSpPr>
          <p:cNvPr id="5" name="Text Placeholder 4">
            <a:extLst>
              <a:ext uri="{FF2B5EF4-FFF2-40B4-BE49-F238E27FC236}">
                <a16:creationId xmlns:a16="http://schemas.microsoft.com/office/drawing/2014/main" id="{7C1CD006-B146-96F5-C100-A8DFEAF6BDD7}"/>
              </a:ext>
            </a:extLst>
          </p:cNvPr>
          <p:cNvSpPr>
            <a:spLocks noGrp="1"/>
          </p:cNvSpPr>
          <p:nvPr>
            <p:ph type="body" sz="quarter" idx="13"/>
          </p:nvPr>
        </p:nvSpPr>
        <p:spPr>
          <a:xfrm>
            <a:off x="6785037" y="1052468"/>
            <a:ext cx="5082032" cy="374904"/>
          </a:xfrm>
        </p:spPr>
        <p:txBody>
          <a:bodyPr/>
          <a:lstStyle/>
          <a:p>
            <a:r>
              <a:rPr lang="en-NL" sz="4400"/>
              <a:t>TechCentrum</a:t>
            </a:r>
          </a:p>
        </p:txBody>
      </p:sp>
      <p:pic>
        <p:nvPicPr>
          <p:cNvPr id="2" name="Picture 1" descr="Logo, company name&#10;&#10;Description automatically generated">
            <a:extLst>
              <a:ext uri="{FF2B5EF4-FFF2-40B4-BE49-F238E27FC236}">
                <a16:creationId xmlns:a16="http://schemas.microsoft.com/office/drawing/2014/main" id="{F934C27C-C611-D116-839E-71CEAED6E20B}"/>
              </a:ext>
            </a:extLst>
          </p:cNvPr>
          <p:cNvPicPr>
            <a:picLocks noChangeAspect="1"/>
          </p:cNvPicPr>
          <p:nvPr/>
        </p:nvPicPr>
        <p:blipFill>
          <a:blip r:embed="rId3"/>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368506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C128D6-CA53-A779-8DFB-7DC036E3C28A}"/>
              </a:ext>
            </a:extLst>
          </p:cNvPr>
          <p:cNvSpPr>
            <a:spLocks noGrp="1"/>
          </p:cNvSpPr>
          <p:nvPr>
            <p:ph idx="1"/>
          </p:nvPr>
        </p:nvSpPr>
        <p:spPr>
          <a:xfrm>
            <a:off x="1449977" y="2564606"/>
            <a:ext cx="9292045" cy="1728787"/>
          </a:xfrm>
        </p:spPr>
        <p:txBody>
          <a:bodyPr>
            <a:normAutofit/>
          </a:bodyPr>
          <a:lstStyle/>
          <a:p>
            <a:pPr marL="0" indent="0" algn="ctr">
              <a:buNone/>
            </a:pPr>
            <a:r>
              <a:rPr lang="en-NL" sz="9000" b="1">
                <a:solidFill>
                  <a:srgbClr val="F8BB37"/>
                </a:solidFill>
                <a:latin typeface="MarselisPro-Light" panose="020B0504020101020102" pitchFamily="34" charset="77"/>
                <a:cs typeface="MarselisPro-Light" panose="020B0504020101020102" pitchFamily="34" charset="77"/>
              </a:rPr>
              <a:t>Vragen?</a:t>
            </a:r>
          </a:p>
        </p:txBody>
      </p:sp>
      <p:sp>
        <p:nvSpPr>
          <p:cNvPr id="4" name="Rectangle 3">
            <a:extLst>
              <a:ext uri="{FF2B5EF4-FFF2-40B4-BE49-F238E27FC236}">
                <a16:creationId xmlns:a16="http://schemas.microsoft.com/office/drawing/2014/main" id="{D5F371FE-1560-9C56-C5B0-240912C7A762}"/>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descr="Logo, company name&#10;&#10;Description automatically generated">
            <a:extLst>
              <a:ext uri="{FF2B5EF4-FFF2-40B4-BE49-F238E27FC236}">
                <a16:creationId xmlns:a16="http://schemas.microsoft.com/office/drawing/2014/main" id="{BB5DE44B-EFBD-F36E-00C6-5553C47F4B4F}"/>
              </a:ext>
            </a:extLst>
          </p:cNvPr>
          <p:cNvPicPr>
            <a:picLocks noChangeAspect="1"/>
          </p:cNvPicPr>
          <p:nvPr/>
        </p:nvPicPr>
        <p:blipFill>
          <a:blip r:embed="rId2"/>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112744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F54D-E204-ACEA-97BF-7F47D96AD42C}"/>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Inhoud</a:t>
            </a:r>
          </a:p>
        </p:txBody>
      </p:sp>
      <p:sp>
        <p:nvSpPr>
          <p:cNvPr id="3" name="Content Placeholder 2">
            <a:extLst>
              <a:ext uri="{FF2B5EF4-FFF2-40B4-BE49-F238E27FC236}">
                <a16:creationId xmlns:a16="http://schemas.microsoft.com/office/drawing/2014/main" id="{9CD65EC3-D43E-91F4-DFFE-AC95BF60311C}"/>
              </a:ext>
            </a:extLst>
          </p:cNvPr>
          <p:cNvSpPr>
            <a:spLocks noGrp="1"/>
          </p:cNvSpPr>
          <p:nvPr>
            <p:ph idx="1"/>
          </p:nvPr>
        </p:nvSpPr>
        <p:spPr>
          <a:xfrm>
            <a:off x="838200" y="1825625"/>
            <a:ext cx="10515600" cy="4088158"/>
          </a:xfrm>
        </p:spPr>
        <p:txBody>
          <a:bodyPr>
            <a:normAutofit/>
          </a:bodyPr>
          <a:lstStyle/>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Onze ICT-opleidingen</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Wat past bij jou?</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Bedrijven aan het woord</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Hoe helpen wij jou?</a:t>
            </a:r>
          </a:p>
          <a:p>
            <a:pPr marL="285750" indent="-285750">
              <a:lnSpc>
                <a:spcPct val="150000"/>
              </a:lnSpc>
              <a:buSzPct val="75000"/>
              <a:buBlip>
                <a:blip r:embed="rId3"/>
              </a:buBlip>
            </a:pPr>
            <a:r>
              <a:rPr lang="nl-NL">
                <a:solidFill>
                  <a:srgbClr val="00A9A3"/>
                </a:solidFill>
                <a:latin typeface="MarselisPro" panose="020B0504020101020102" pitchFamily="34" charset="77"/>
                <a:cs typeface="MarselisPro" panose="020B0504020101020102" pitchFamily="34" charset="77"/>
              </a:rPr>
              <a:t>Wat wil je nog meer weten?</a:t>
            </a: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C34151BF-1D20-1904-5BEC-261B6994FD7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CCDFC87A-61C2-1DFD-7985-86AC3E07B83A}"/>
              </a:ext>
            </a:extLst>
          </p:cNvPr>
          <p:cNvPicPr>
            <a:picLocks noChangeAspect="1"/>
          </p:cNvPicPr>
          <p:nvPr/>
        </p:nvPicPr>
        <p:blipFill>
          <a:blip r:embed="rId4"/>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231438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smiling for the camera&#10;&#10;Description automatically generated with medium confidence">
            <a:extLst>
              <a:ext uri="{FF2B5EF4-FFF2-40B4-BE49-F238E27FC236}">
                <a16:creationId xmlns:a16="http://schemas.microsoft.com/office/drawing/2014/main" id="{59F0E783-F5A8-D648-A1B7-63E7027288D6}"/>
              </a:ext>
            </a:extLst>
          </p:cNvPr>
          <p:cNvPicPr>
            <a:picLocks noGrp="1" noChangeAspect="1"/>
          </p:cNvPicPr>
          <p:nvPr>
            <p:ph idx="1"/>
          </p:nvPr>
        </p:nvPicPr>
        <p:blipFill>
          <a:blip r:embed="rId2"/>
          <a:stretch>
            <a:fillRect/>
          </a:stretch>
        </p:blipFill>
        <p:spPr>
          <a:xfrm>
            <a:off x="838200" y="1690688"/>
            <a:ext cx="3352800" cy="3213100"/>
          </a:xfrm>
        </p:spPr>
      </p:pic>
      <p:sp>
        <p:nvSpPr>
          <p:cNvPr id="4" name="Rectangle 3">
            <a:extLst>
              <a:ext uri="{FF2B5EF4-FFF2-40B4-BE49-F238E27FC236}">
                <a16:creationId xmlns:a16="http://schemas.microsoft.com/office/drawing/2014/main" id="{A0C4301A-B032-9B0D-699F-01A4A80CFF0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4FF0D6E7-F1D9-A24F-182B-55C32D11F290}"/>
              </a:ext>
            </a:extLst>
          </p:cNvPr>
          <p:cNvPicPr>
            <a:picLocks noChangeAspect="1"/>
          </p:cNvPicPr>
          <p:nvPr/>
        </p:nvPicPr>
        <p:blipFill rotWithShape="1">
          <a:blip r:embed="rId3"/>
          <a:srcRect l="28271" b="20591"/>
          <a:stretch/>
        </p:blipFill>
        <p:spPr>
          <a:xfrm>
            <a:off x="8001002" y="1691546"/>
            <a:ext cx="3352801" cy="3212242"/>
          </a:xfrm>
          <a:prstGeom prst="rect">
            <a:avLst/>
          </a:prstGeom>
        </p:spPr>
      </p:pic>
      <p:sp>
        <p:nvSpPr>
          <p:cNvPr id="10" name="TextBox 9">
            <a:extLst>
              <a:ext uri="{FF2B5EF4-FFF2-40B4-BE49-F238E27FC236}">
                <a16:creationId xmlns:a16="http://schemas.microsoft.com/office/drawing/2014/main" id="{07D68A07-F32C-6DD4-9C9D-3FD5AA495E7B}"/>
              </a:ext>
            </a:extLst>
          </p:cNvPr>
          <p:cNvSpPr txBox="1"/>
          <p:nvPr/>
        </p:nvSpPr>
        <p:spPr>
          <a:xfrm>
            <a:off x="4326731" y="1695451"/>
            <a:ext cx="3188493" cy="707886"/>
          </a:xfrm>
          <a:prstGeom prst="rect">
            <a:avLst/>
          </a:prstGeom>
          <a:noFill/>
        </p:spPr>
        <p:txBody>
          <a:bodyPr wrap="square" rtlCol="0">
            <a:spAutoFit/>
          </a:bodyPr>
          <a:lstStyle/>
          <a:p>
            <a:r>
              <a:rPr lang="en-NL" sz="2000">
                <a:latin typeface="MarselisPro-Light" panose="020B0504020101020102" pitchFamily="34" charset="77"/>
                <a:cs typeface="MarselisPro-Light" panose="020B0504020101020102" pitchFamily="34" charset="77"/>
              </a:rPr>
              <a:t>Andr</a:t>
            </a:r>
            <a:r>
              <a:rPr lang="nl-NL" sz="2000">
                <a:latin typeface="MarselisPro-Light" panose="020B0504020101020102" pitchFamily="34" charset="77"/>
                <a:cs typeface="MarselisPro-Light" panose="020B0504020101020102" pitchFamily="34" charset="77"/>
              </a:rPr>
              <a:t>é</a:t>
            </a:r>
            <a:r>
              <a:rPr lang="en-NL" sz="2000">
                <a:latin typeface="MarselisPro-Light" panose="020B0504020101020102" pitchFamily="34" charset="77"/>
                <a:cs typeface="MarselisPro-Light" panose="020B0504020101020102" pitchFamily="34" charset="77"/>
              </a:rPr>
              <a:t> Vegers (VeA), LOB’er en docent ICT</a:t>
            </a:r>
          </a:p>
        </p:txBody>
      </p:sp>
      <p:sp>
        <p:nvSpPr>
          <p:cNvPr id="12" name="TextBox 11">
            <a:extLst>
              <a:ext uri="{FF2B5EF4-FFF2-40B4-BE49-F238E27FC236}">
                <a16:creationId xmlns:a16="http://schemas.microsoft.com/office/drawing/2014/main" id="{31BC5857-E81D-CF01-AE83-3FA4A6F28763}"/>
              </a:ext>
            </a:extLst>
          </p:cNvPr>
          <p:cNvSpPr txBox="1"/>
          <p:nvPr/>
        </p:nvSpPr>
        <p:spPr>
          <a:xfrm>
            <a:off x="4648203" y="4195902"/>
            <a:ext cx="3352800" cy="1015663"/>
          </a:xfrm>
          <a:prstGeom prst="rect">
            <a:avLst/>
          </a:prstGeom>
          <a:noFill/>
        </p:spPr>
        <p:txBody>
          <a:bodyPr wrap="square" rtlCol="0">
            <a:spAutoFit/>
          </a:bodyPr>
          <a:lstStyle/>
          <a:p>
            <a:r>
              <a:rPr lang="en-NL" sz="2000">
                <a:latin typeface="MarselisPro-Light" panose="020B0504020101020102" pitchFamily="34" charset="77"/>
                <a:cs typeface="MarselisPro-Light" panose="020B0504020101020102" pitchFamily="34" charset="77"/>
              </a:rPr>
              <a:t>Marten Biesheuvel (BslM), LOB’er en docent Software Development</a:t>
            </a:r>
          </a:p>
        </p:txBody>
      </p:sp>
      <p:cxnSp>
        <p:nvCxnSpPr>
          <p:cNvPr id="14" name="Curved Connector 13">
            <a:extLst>
              <a:ext uri="{FF2B5EF4-FFF2-40B4-BE49-F238E27FC236}">
                <a16:creationId xmlns:a16="http://schemas.microsoft.com/office/drawing/2014/main" id="{84FDA008-9A6B-2D20-8666-0C8F28B56A5B}"/>
              </a:ext>
            </a:extLst>
          </p:cNvPr>
          <p:cNvCxnSpPr>
            <a:cxnSpLocks/>
            <a:stCxn id="10" idx="2"/>
          </p:cNvCxnSpPr>
          <p:nvPr/>
        </p:nvCxnSpPr>
        <p:spPr>
          <a:xfrm rot="5400000">
            <a:off x="4676909" y="2053170"/>
            <a:ext cx="893902" cy="1594237"/>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105E4E53-943A-8FB3-BBDC-4C6EE9FD4236}"/>
              </a:ext>
            </a:extLst>
          </p:cNvPr>
          <p:cNvCxnSpPr>
            <a:cxnSpLocks/>
            <a:stCxn id="12" idx="0"/>
          </p:cNvCxnSpPr>
          <p:nvPr/>
        </p:nvCxnSpPr>
        <p:spPr>
          <a:xfrm rot="5400000" flipH="1" flipV="1">
            <a:off x="6656319" y="2965522"/>
            <a:ext cx="898664" cy="1562096"/>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Logo, company name&#10;&#10;Description automatically generated">
            <a:extLst>
              <a:ext uri="{FF2B5EF4-FFF2-40B4-BE49-F238E27FC236}">
                <a16:creationId xmlns:a16="http://schemas.microsoft.com/office/drawing/2014/main" id="{9FC792E7-EA5E-340A-FE9D-D9BEFE0E7BDE}"/>
              </a:ext>
            </a:extLst>
          </p:cNvPr>
          <p:cNvPicPr>
            <a:picLocks noChangeAspect="1"/>
          </p:cNvPicPr>
          <p:nvPr/>
        </p:nvPicPr>
        <p:blipFill>
          <a:blip r:embed="rId4"/>
          <a:stretch>
            <a:fillRect/>
          </a:stretch>
        </p:blipFill>
        <p:spPr>
          <a:xfrm>
            <a:off x="11187113" y="5694981"/>
            <a:ext cx="1004887" cy="880443"/>
          </a:xfrm>
          <a:prstGeom prst="rect">
            <a:avLst/>
          </a:prstGeom>
        </p:spPr>
      </p:pic>
      <p:sp>
        <p:nvSpPr>
          <p:cNvPr id="27" name="TextBox 26">
            <a:extLst>
              <a:ext uri="{FF2B5EF4-FFF2-40B4-BE49-F238E27FC236}">
                <a16:creationId xmlns:a16="http://schemas.microsoft.com/office/drawing/2014/main" id="{A2D5ED0C-9D4E-188C-4185-6A43912FBBE1}"/>
              </a:ext>
            </a:extLst>
          </p:cNvPr>
          <p:cNvSpPr txBox="1"/>
          <p:nvPr/>
        </p:nvSpPr>
        <p:spPr>
          <a:xfrm>
            <a:off x="2705695" y="5967931"/>
            <a:ext cx="6780609" cy="338554"/>
          </a:xfrm>
          <a:prstGeom prst="rect">
            <a:avLst/>
          </a:prstGeom>
          <a:noFill/>
        </p:spPr>
        <p:txBody>
          <a:bodyPr wrap="square" rtlCol="0">
            <a:spAutoFit/>
          </a:bodyPr>
          <a:lstStyle/>
          <a:p>
            <a:r>
              <a:rPr lang="en-NL" sz="1600">
                <a:latin typeface="MarselisPro-Light" panose="020B0504020101020102" pitchFamily="34" charset="77"/>
                <a:cs typeface="MarselisPro-Light" panose="020B0504020101020102" pitchFamily="34" charset="77"/>
              </a:rPr>
              <a:t>LOB’er staat voor loopbaan</a:t>
            </a:r>
            <a:r>
              <a:rPr lang="en-GB" sz="1600">
                <a:latin typeface="MarselisPro-Light" panose="020B0504020101020102" pitchFamily="34" charset="77"/>
                <a:cs typeface="MarselisPro-Light" panose="020B0504020101020102" pitchFamily="34" charset="77"/>
              </a:rPr>
              <a:t>oriëntatie</a:t>
            </a:r>
            <a:r>
              <a:rPr lang="en-NL" sz="1600">
                <a:latin typeface="MarselisPro-Light" panose="020B0504020101020102" pitchFamily="34" charset="77"/>
                <a:cs typeface="MarselisPro-Light" panose="020B0504020101020102" pitchFamily="34" charset="77"/>
              </a:rPr>
              <a:t>begeleider. Anders gezegd: mentor.</a:t>
            </a:r>
          </a:p>
        </p:txBody>
      </p:sp>
      <p:sp>
        <p:nvSpPr>
          <p:cNvPr id="15" name="Title 1">
            <a:extLst>
              <a:ext uri="{FF2B5EF4-FFF2-40B4-BE49-F238E27FC236}">
                <a16:creationId xmlns:a16="http://schemas.microsoft.com/office/drawing/2014/main" id="{6FE7368B-8233-8BEF-EE56-064CA03CB640}"/>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Kennismaken met de LOB’ers</a:t>
            </a:r>
          </a:p>
        </p:txBody>
      </p:sp>
    </p:spTree>
    <p:extLst>
      <p:ext uri="{BB962C8B-B14F-4D97-AF65-F5344CB8AC3E}">
        <p14:creationId xmlns:p14="http://schemas.microsoft.com/office/powerpoint/2010/main" val="1716491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6290-FC7B-30C2-A63B-D679A42533AA}"/>
              </a:ext>
            </a:extLst>
          </p:cNvPr>
          <p:cNvSpPr>
            <a:spLocks noGrp="1"/>
          </p:cNvSpPr>
          <p:nvPr>
            <p:ph type="title"/>
          </p:nvPr>
        </p:nvSpPr>
        <p:spPr/>
        <p:txBody>
          <a:bodyPr/>
          <a:lstStyle/>
          <a:p>
            <a:r>
              <a:rPr lang="en-NL" b="1">
                <a:solidFill>
                  <a:srgbClr val="F9BC36"/>
                </a:solidFill>
                <a:latin typeface="MarselisPro" panose="020B0504020101020102" pitchFamily="34" charset="77"/>
                <a:cs typeface="MarselisPro" panose="020B0504020101020102" pitchFamily="34" charset="77"/>
              </a:rPr>
              <a:t>Docenten van ICT</a:t>
            </a:r>
          </a:p>
        </p:txBody>
      </p:sp>
      <p:sp>
        <p:nvSpPr>
          <p:cNvPr id="4" name="Rectangle 3">
            <a:extLst>
              <a:ext uri="{FF2B5EF4-FFF2-40B4-BE49-F238E27FC236}">
                <a16:creationId xmlns:a16="http://schemas.microsoft.com/office/drawing/2014/main" id="{A0C4301A-B032-9B0D-699F-01A4A80CFF0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07D68A07-F32C-6DD4-9C9D-3FD5AA495E7B}"/>
              </a:ext>
            </a:extLst>
          </p:cNvPr>
          <p:cNvSpPr txBox="1"/>
          <p:nvPr/>
        </p:nvSpPr>
        <p:spPr>
          <a:xfrm>
            <a:off x="880644" y="3477445"/>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Jan Tijssen </a:t>
            </a:r>
          </a:p>
          <a:p>
            <a:pPr algn="ctr"/>
            <a:r>
              <a:rPr lang="en-NL" sz="1600">
                <a:latin typeface="MarselisPro-Light" panose="020B0504020101020102" pitchFamily="34" charset="77"/>
                <a:cs typeface="MarselisPro-Light" panose="020B0504020101020102" pitchFamily="34" charset="77"/>
              </a:rPr>
              <a:t>(TnJ)</a:t>
            </a:r>
          </a:p>
        </p:txBody>
      </p:sp>
      <p:pic>
        <p:nvPicPr>
          <p:cNvPr id="26" name="Picture 25" descr="Logo, company name&#10;&#10;Description automatically generated">
            <a:extLst>
              <a:ext uri="{FF2B5EF4-FFF2-40B4-BE49-F238E27FC236}">
                <a16:creationId xmlns:a16="http://schemas.microsoft.com/office/drawing/2014/main" id="{9FC792E7-EA5E-340A-FE9D-D9BEFE0E7BDE}"/>
              </a:ext>
            </a:extLst>
          </p:cNvPr>
          <p:cNvPicPr>
            <a:picLocks noChangeAspect="1"/>
          </p:cNvPicPr>
          <p:nvPr/>
        </p:nvPicPr>
        <p:blipFill>
          <a:blip r:embed="rId3"/>
          <a:stretch>
            <a:fillRect/>
          </a:stretch>
        </p:blipFill>
        <p:spPr>
          <a:xfrm>
            <a:off x="11187113" y="5694981"/>
            <a:ext cx="1004887" cy="880443"/>
          </a:xfrm>
          <a:prstGeom prst="rect">
            <a:avLst/>
          </a:prstGeom>
        </p:spPr>
      </p:pic>
      <p:pic>
        <p:nvPicPr>
          <p:cNvPr id="8" name="Content Placeholder 7" descr="A person wearing glasses and a suit&#10;&#10;Description automatically generated with medium confidence">
            <a:extLst>
              <a:ext uri="{FF2B5EF4-FFF2-40B4-BE49-F238E27FC236}">
                <a16:creationId xmlns:a16="http://schemas.microsoft.com/office/drawing/2014/main" id="{A4E3D59B-40FA-22A1-EF4B-831483B57824}"/>
              </a:ext>
            </a:extLst>
          </p:cNvPr>
          <p:cNvPicPr>
            <a:picLocks noGrp="1" noChangeAspect="1"/>
          </p:cNvPicPr>
          <p:nvPr>
            <p:ph idx="1"/>
          </p:nvPr>
        </p:nvPicPr>
        <p:blipFill rotWithShape="1">
          <a:blip r:embed="rId4"/>
          <a:srcRect l="19350" r="13984"/>
          <a:stretch/>
        </p:blipFill>
        <p:spPr>
          <a:xfrm>
            <a:off x="1142727" y="1926065"/>
            <a:ext cx="1444073" cy="1444073"/>
          </a:xfrm>
        </p:spPr>
      </p:pic>
      <p:pic>
        <p:nvPicPr>
          <p:cNvPr id="16" name="Picture 15" descr="A person smiling for the camera&#10;&#10;Description automatically generated with medium confidence">
            <a:extLst>
              <a:ext uri="{FF2B5EF4-FFF2-40B4-BE49-F238E27FC236}">
                <a16:creationId xmlns:a16="http://schemas.microsoft.com/office/drawing/2014/main" id="{50B72CD3-8AE5-6C6B-236A-44700D2B2715}"/>
              </a:ext>
            </a:extLst>
          </p:cNvPr>
          <p:cNvPicPr>
            <a:picLocks noChangeAspect="1"/>
          </p:cNvPicPr>
          <p:nvPr/>
        </p:nvPicPr>
        <p:blipFill>
          <a:blip r:embed="rId5"/>
          <a:stretch>
            <a:fillRect/>
          </a:stretch>
        </p:blipFill>
        <p:spPr>
          <a:xfrm>
            <a:off x="2796330" y="1922451"/>
            <a:ext cx="1444073" cy="1444073"/>
          </a:xfrm>
          <a:prstGeom prst="rect">
            <a:avLst/>
          </a:prstGeom>
        </p:spPr>
      </p:pic>
      <p:pic>
        <p:nvPicPr>
          <p:cNvPr id="19" name="Picture 18" descr="A person wearing glasses&#10;&#10;Description automatically generated with low confidence">
            <a:extLst>
              <a:ext uri="{FF2B5EF4-FFF2-40B4-BE49-F238E27FC236}">
                <a16:creationId xmlns:a16="http://schemas.microsoft.com/office/drawing/2014/main" id="{00B56945-4A40-9FFB-B104-80FDB387E82D}"/>
              </a:ext>
            </a:extLst>
          </p:cNvPr>
          <p:cNvPicPr>
            <a:picLocks noChangeAspect="1"/>
          </p:cNvPicPr>
          <p:nvPr/>
        </p:nvPicPr>
        <p:blipFill rotWithShape="1">
          <a:blip r:embed="rId6"/>
          <a:srcRect l="15552" r="14127" b="4773"/>
          <a:stretch/>
        </p:blipFill>
        <p:spPr>
          <a:xfrm>
            <a:off x="4446165" y="1922451"/>
            <a:ext cx="1444073" cy="1444073"/>
          </a:xfrm>
          <a:prstGeom prst="rect">
            <a:avLst/>
          </a:prstGeom>
        </p:spPr>
      </p:pic>
      <p:pic>
        <p:nvPicPr>
          <p:cNvPr id="21" name="Picture 20">
            <a:extLst>
              <a:ext uri="{FF2B5EF4-FFF2-40B4-BE49-F238E27FC236}">
                <a16:creationId xmlns:a16="http://schemas.microsoft.com/office/drawing/2014/main" id="{7C509A91-4AA1-9696-CE94-0A6694C24611}"/>
              </a:ext>
            </a:extLst>
          </p:cNvPr>
          <p:cNvPicPr>
            <a:picLocks noChangeAspect="1"/>
          </p:cNvPicPr>
          <p:nvPr/>
        </p:nvPicPr>
        <p:blipFill>
          <a:blip r:embed="rId7"/>
          <a:srcRect t="12344" b="12344"/>
          <a:stretch/>
        </p:blipFill>
        <p:spPr>
          <a:xfrm>
            <a:off x="9428404" y="1921334"/>
            <a:ext cx="1444073" cy="1449921"/>
          </a:xfrm>
          <a:prstGeom prst="rect">
            <a:avLst/>
          </a:prstGeom>
        </p:spPr>
      </p:pic>
      <p:sp>
        <p:nvSpPr>
          <p:cNvPr id="23" name="TextBox 22">
            <a:extLst>
              <a:ext uri="{FF2B5EF4-FFF2-40B4-BE49-F238E27FC236}">
                <a16:creationId xmlns:a16="http://schemas.microsoft.com/office/drawing/2014/main" id="{6A87E07F-C14D-E392-30F5-4128AB97844C}"/>
              </a:ext>
            </a:extLst>
          </p:cNvPr>
          <p:cNvSpPr txBox="1"/>
          <p:nvPr/>
        </p:nvSpPr>
        <p:spPr>
          <a:xfrm>
            <a:off x="2586800" y="3521580"/>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Peter de Vries</a:t>
            </a:r>
          </a:p>
          <a:p>
            <a:pPr algn="ctr"/>
            <a:r>
              <a:rPr lang="en-NL" sz="1600">
                <a:latin typeface="MarselisPro-Light" panose="020B0504020101020102" pitchFamily="34" charset="77"/>
                <a:cs typeface="MarselisPro-Light" panose="020B0504020101020102" pitchFamily="34" charset="77"/>
              </a:rPr>
              <a:t>(VrP)</a:t>
            </a:r>
          </a:p>
        </p:txBody>
      </p:sp>
      <p:sp>
        <p:nvSpPr>
          <p:cNvPr id="24" name="TextBox 23">
            <a:extLst>
              <a:ext uri="{FF2B5EF4-FFF2-40B4-BE49-F238E27FC236}">
                <a16:creationId xmlns:a16="http://schemas.microsoft.com/office/drawing/2014/main" id="{20F89B5E-C712-74C3-439A-C7EAE41FD545}"/>
              </a:ext>
            </a:extLst>
          </p:cNvPr>
          <p:cNvSpPr txBox="1"/>
          <p:nvPr/>
        </p:nvSpPr>
        <p:spPr>
          <a:xfrm>
            <a:off x="4339183" y="3477445"/>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Jan van ‘t Hof (HoJ)</a:t>
            </a:r>
          </a:p>
        </p:txBody>
      </p:sp>
      <p:sp>
        <p:nvSpPr>
          <p:cNvPr id="25" name="TextBox 24">
            <a:extLst>
              <a:ext uri="{FF2B5EF4-FFF2-40B4-BE49-F238E27FC236}">
                <a16:creationId xmlns:a16="http://schemas.microsoft.com/office/drawing/2014/main" id="{DE79F138-A83E-F3FE-7E78-9B83EB7D3727}"/>
              </a:ext>
            </a:extLst>
          </p:cNvPr>
          <p:cNvSpPr txBox="1"/>
          <p:nvPr/>
        </p:nvSpPr>
        <p:spPr>
          <a:xfrm>
            <a:off x="5920470" y="3492109"/>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Jelle Pals</a:t>
            </a:r>
          </a:p>
          <a:p>
            <a:pPr algn="ctr"/>
            <a:r>
              <a:rPr lang="en-NL" sz="1600">
                <a:latin typeface="MarselisPro-Light" panose="020B0504020101020102" pitchFamily="34" charset="77"/>
                <a:cs typeface="MarselisPro-Light" panose="020B0504020101020102" pitchFamily="34" charset="77"/>
              </a:rPr>
              <a:t>(PsJc)</a:t>
            </a:r>
          </a:p>
        </p:txBody>
      </p:sp>
      <p:sp>
        <p:nvSpPr>
          <p:cNvPr id="27" name="TextBox 26">
            <a:extLst>
              <a:ext uri="{FF2B5EF4-FFF2-40B4-BE49-F238E27FC236}">
                <a16:creationId xmlns:a16="http://schemas.microsoft.com/office/drawing/2014/main" id="{392801E5-1A13-89D8-D04F-5C7E8BD74818}"/>
              </a:ext>
            </a:extLst>
          </p:cNvPr>
          <p:cNvSpPr txBox="1"/>
          <p:nvPr/>
        </p:nvSpPr>
        <p:spPr>
          <a:xfrm>
            <a:off x="9254140" y="3521579"/>
            <a:ext cx="1858099" cy="584775"/>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John van Zetten</a:t>
            </a:r>
          </a:p>
          <a:p>
            <a:pPr algn="ctr"/>
            <a:r>
              <a:rPr lang="en-NL" sz="1600">
                <a:latin typeface="MarselisPro-Light" panose="020B0504020101020102" pitchFamily="34" charset="77"/>
                <a:cs typeface="MarselisPro-Light" panose="020B0504020101020102" pitchFamily="34" charset="77"/>
              </a:rPr>
              <a:t>(ZtJ)</a:t>
            </a:r>
          </a:p>
        </p:txBody>
      </p:sp>
      <p:cxnSp>
        <p:nvCxnSpPr>
          <p:cNvPr id="28" name="Curved Connector 27">
            <a:extLst>
              <a:ext uri="{FF2B5EF4-FFF2-40B4-BE49-F238E27FC236}">
                <a16:creationId xmlns:a16="http://schemas.microsoft.com/office/drawing/2014/main" id="{77E405C3-2C03-1F78-EEA6-4F7B0A99179A}"/>
              </a:ext>
            </a:extLst>
          </p:cNvPr>
          <p:cNvCxnSpPr>
            <a:cxnSpLocks/>
            <a:stCxn id="29" idx="1"/>
            <a:endCxn id="10" idx="2"/>
          </p:cNvCxnSpPr>
          <p:nvPr/>
        </p:nvCxnSpPr>
        <p:spPr>
          <a:xfrm rot="10800000">
            <a:off x="1809694" y="4062220"/>
            <a:ext cx="194862" cy="1269186"/>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5DEF410-EFB8-46A6-7B8C-0F9DE82C5CB9}"/>
              </a:ext>
            </a:extLst>
          </p:cNvPr>
          <p:cNvSpPr txBox="1"/>
          <p:nvPr/>
        </p:nvSpPr>
        <p:spPr>
          <a:xfrm>
            <a:off x="2004556" y="5131351"/>
            <a:ext cx="1415941" cy="400110"/>
          </a:xfrm>
          <a:prstGeom prst="rect">
            <a:avLst/>
          </a:prstGeom>
          <a:noFill/>
        </p:spPr>
        <p:txBody>
          <a:bodyPr wrap="square" rtlCol="0">
            <a:spAutoFit/>
          </a:bodyPr>
          <a:lstStyle/>
          <a:p>
            <a:pPr algn="ctr"/>
            <a:r>
              <a:rPr lang="en-NL" sz="2000">
                <a:latin typeface="MarselisPro-Light" panose="020B0504020101020102" pitchFamily="34" charset="77"/>
                <a:cs typeface="MarselisPro-Light" panose="020B0504020101020102" pitchFamily="34" charset="77"/>
              </a:rPr>
              <a:t>Docent ICT</a:t>
            </a:r>
          </a:p>
        </p:txBody>
      </p:sp>
      <p:cxnSp>
        <p:nvCxnSpPr>
          <p:cNvPr id="33" name="Curved Connector 32">
            <a:extLst>
              <a:ext uri="{FF2B5EF4-FFF2-40B4-BE49-F238E27FC236}">
                <a16:creationId xmlns:a16="http://schemas.microsoft.com/office/drawing/2014/main" id="{58004E2D-1AB8-BDDD-8FC2-FC8459D83A48}"/>
              </a:ext>
            </a:extLst>
          </p:cNvPr>
          <p:cNvCxnSpPr>
            <a:cxnSpLocks/>
            <a:stCxn id="29" idx="0"/>
            <a:endCxn id="23" idx="2"/>
          </p:cNvCxnSpPr>
          <p:nvPr/>
        </p:nvCxnSpPr>
        <p:spPr>
          <a:xfrm rot="5400000" flipH="1" flipV="1">
            <a:off x="2601690" y="4217192"/>
            <a:ext cx="1024996" cy="803323"/>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440C105-86C3-F369-8433-DD5BFFC34A37}"/>
              </a:ext>
            </a:extLst>
          </p:cNvPr>
          <p:cNvSpPr txBox="1"/>
          <p:nvPr/>
        </p:nvSpPr>
        <p:spPr>
          <a:xfrm>
            <a:off x="4748256" y="4794829"/>
            <a:ext cx="2601560" cy="707886"/>
          </a:xfrm>
          <a:prstGeom prst="rect">
            <a:avLst/>
          </a:prstGeom>
          <a:noFill/>
        </p:spPr>
        <p:txBody>
          <a:bodyPr wrap="square" rtlCol="0">
            <a:spAutoFit/>
          </a:bodyPr>
          <a:lstStyle/>
          <a:p>
            <a:pPr algn="ctr"/>
            <a:r>
              <a:rPr lang="en-NL" sz="2000">
                <a:latin typeface="MarselisPro-Light" panose="020B0504020101020102" pitchFamily="34" charset="77"/>
                <a:cs typeface="MarselisPro-Light" panose="020B0504020101020102" pitchFamily="34" charset="77"/>
              </a:rPr>
              <a:t>Docent Software Development</a:t>
            </a:r>
          </a:p>
        </p:txBody>
      </p:sp>
      <p:cxnSp>
        <p:nvCxnSpPr>
          <p:cNvPr id="45" name="Curved Connector 44">
            <a:extLst>
              <a:ext uri="{FF2B5EF4-FFF2-40B4-BE49-F238E27FC236}">
                <a16:creationId xmlns:a16="http://schemas.microsoft.com/office/drawing/2014/main" id="{EC0051D4-D117-2E93-0F28-A8ED3A676729}"/>
              </a:ext>
            </a:extLst>
          </p:cNvPr>
          <p:cNvCxnSpPr>
            <a:cxnSpLocks/>
            <a:stCxn id="44" idx="0"/>
            <a:endCxn id="24" idx="2"/>
          </p:cNvCxnSpPr>
          <p:nvPr/>
        </p:nvCxnSpPr>
        <p:spPr>
          <a:xfrm rot="16200000" flipV="1">
            <a:off x="5292331" y="4038123"/>
            <a:ext cx="732609" cy="780803"/>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0B0B51C0-D27A-782F-365F-C8F2DC10B7A8}"/>
              </a:ext>
            </a:extLst>
          </p:cNvPr>
          <p:cNvCxnSpPr>
            <a:cxnSpLocks/>
            <a:stCxn id="51" idx="0"/>
            <a:endCxn id="27" idx="2"/>
          </p:cNvCxnSpPr>
          <p:nvPr/>
        </p:nvCxnSpPr>
        <p:spPr>
          <a:xfrm rot="16200000" flipV="1">
            <a:off x="9846022" y="4443523"/>
            <a:ext cx="870419" cy="196081"/>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617415CB-E248-F0A0-937A-2CD9D075884D}"/>
              </a:ext>
            </a:extLst>
          </p:cNvPr>
          <p:cNvCxnSpPr>
            <a:cxnSpLocks/>
            <a:endCxn id="25" idx="2"/>
          </p:cNvCxnSpPr>
          <p:nvPr/>
        </p:nvCxnSpPr>
        <p:spPr>
          <a:xfrm rot="5400000" flipH="1" flipV="1">
            <a:off x="6247118" y="4286952"/>
            <a:ext cx="812469" cy="392335"/>
          </a:xfrm>
          <a:prstGeom prst="curvedConnector3">
            <a:avLst>
              <a:gd name="adj1" fmla="val 50000"/>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1610B58-67EA-BFBC-BD92-D9CD22F3B52D}"/>
              </a:ext>
            </a:extLst>
          </p:cNvPr>
          <p:cNvSpPr txBox="1"/>
          <p:nvPr/>
        </p:nvSpPr>
        <p:spPr>
          <a:xfrm>
            <a:off x="9185311" y="4976773"/>
            <a:ext cx="2387920" cy="400110"/>
          </a:xfrm>
          <a:prstGeom prst="rect">
            <a:avLst/>
          </a:prstGeom>
          <a:noFill/>
        </p:spPr>
        <p:txBody>
          <a:bodyPr wrap="square" rtlCol="0">
            <a:spAutoFit/>
          </a:bodyPr>
          <a:lstStyle/>
          <a:p>
            <a:pPr algn="ctr"/>
            <a:r>
              <a:rPr lang="en-NL" sz="2000">
                <a:latin typeface="MarselisPro-Light" panose="020B0504020101020102" pitchFamily="34" charset="77"/>
                <a:cs typeface="MarselisPro-Light" panose="020B0504020101020102" pitchFamily="34" charset="77"/>
              </a:rPr>
              <a:t>Opleidingsmanager</a:t>
            </a:r>
          </a:p>
        </p:txBody>
      </p:sp>
      <p:pic>
        <p:nvPicPr>
          <p:cNvPr id="5" name="Picture 4" descr="A person sitting on a stool&#10;&#10;Description automatically generated">
            <a:extLst>
              <a:ext uri="{FF2B5EF4-FFF2-40B4-BE49-F238E27FC236}">
                <a16:creationId xmlns:a16="http://schemas.microsoft.com/office/drawing/2014/main" id="{6452DBAB-4F99-5001-25AE-3698F9E496A4}"/>
              </a:ext>
            </a:extLst>
          </p:cNvPr>
          <p:cNvPicPr>
            <a:picLocks noChangeAspect="1"/>
          </p:cNvPicPr>
          <p:nvPr/>
        </p:nvPicPr>
        <p:blipFill>
          <a:blip r:embed="rId8"/>
          <a:srcRect l="16500" t="9579" r="15471" b="46219"/>
          <a:stretch/>
        </p:blipFill>
        <p:spPr>
          <a:xfrm>
            <a:off x="6096000" y="1918987"/>
            <a:ext cx="1476807" cy="1444073"/>
          </a:xfrm>
          <a:prstGeom prst="rect">
            <a:avLst/>
          </a:prstGeom>
        </p:spPr>
      </p:pic>
      <p:pic>
        <p:nvPicPr>
          <p:cNvPr id="9" name="Picture 8" descr="A person in a suit&#10;&#10;Description automatically generated">
            <a:extLst>
              <a:ext uri="{FF2B5EF4-FFF2-40B4-BE49-F238E27FC236}">
                <a16:creationId xmlns:a16="http://schemas.microsoft.com/office/drawing/2014/main" id="{DE78916C-A136-AFD1-0059-000F6FC5A923}"/>
              </a:ext>
            </a:extLst>
          </p:cNvPr>
          <p:cNvPicPr>
            <a:picLocks noChangeAspect="1"/>
          </p:cNvPicPr>
          <p:nvPr/>
        </p:nvPicPr>
        <p:blipFill>
          <a:blip r:embed="rId9"/>
          <a:stretch>
            <a:fillRect/>
          </a:stretch>
        </p:blipFill>
        <p:spPr>
          <a:xfrm>
            <a:off x="7778569" y="1906876"/>
            <a:ext cx="1444073" cy="1444073"/>
          </a:xfrm>
          <a:prstGeom prst="rect">
            <a:avLst/>
          </a:prstGeom>
        </p:spPr>
      </p:pic>
      <p:sp>
        <p:nvSpPr>
          <p:cNvPr id="18" name="TextBox 17">
            <a:extLst>
              <a:ext uri="{FF2B5EF4-FFF2-40B4-BE49-F238E27FC236}">
                <a16:creationId xmlns:a16="http://schemas.microsoft.com/office/drawing/2014/main" id="{007C57FF-E15A-B9DA-D4E4-C213F3611B96}"/>
              </a:ext>
            </a:extLst>
          </p:cNvPr>
          <p:cNvSpPr txBox="1"/>
          <p:nvPr/>
        </p:nvSpPr>
        <p:spPr>
          <a:xfrm>
            <a:off x="7621375" y="3477445"/>
            <a:ext cx="1858099" cy="830997"/>
          </a:xfrm>
          <a:prstGeom prst="rect">
            <a:avLst/>
          </a:prstGeom>
          <a:noFill/>
        </p:spPr>
        <p:txBody>
          <a:bodyPr wrap="square" rtlCol="0">
            <a:spAutoFit/>
          </a:bodyPr>
          <a:lstStyle/>
          <a:p>
            <a:pPr algn="ctr"/>
            <a:r>
              <a:rPr lang="en-NL" sz="1600">
                <a:latin typeface="MarselisPro-Light" panose="020B0504020101020102" pitchFamily="34" charset="77"/>
                <a:cs typeface="MarselisPro-Light" panose="020B0504020101020102" pitchFamily="34" charset="77"/>
              </a:rPr>
              <a:t>Anne van der Galiën</a:t>
            </a:r>
          </a:p>
          <a:p>
            <a:pPr algn="ctr"/>
            <a:r>
              <a:rPr lang="en-NL" sz="1600">
                <a:latin typeface="MarselisPro-Light" panose="020B0504020101020102" pitchFamily="34" charset="77"/>
                <a:cs typeface="MarselisPro-Light" panose="020B0504020101020102" pitchFamily="34" charset="77"/>
              </a:rPr>
              <a:t>(GnA)</a:t>
            </a:r>
          </a:p>
        </p:txBody>
      </p:sp>
      <p:cxnSp>
        <p:nvCxnSpPr>
          <p:cNvPr id="20" name="Curved Connector 19">
            <a:extLst>
              <a:ext uri="{FF2B5EF4-FFF2-40B4-BE49-F238E27FC236}">
                <a16:creationId xmlns:a16="http://schemas.microsoft.com/office/drawing/2014/main" id="{26EB7617-5BF1-8D7F-FD2A-72EFB9CB8939}"/>
              </a:ext>
            </a:extLst>
          </p:cNvPr>
          <p:cNvCxnSpPr>
            <a:cxnSpLocks/>
            <a:endCxn id="18" idx="2"/>
          </p:cNvCxnSpPr>
          <p:nvPr/>
        </p:nvCxnSpPr>
        <p:spPr>
          <a:xfrm flipV="1">
            <a:off x="7045600" y="4308442"/>
            <a:ext cx="1504825" cy="713326"/>
          </a:xfrm>
          <a:prstGeom prst="curvedConnector2">
            <a:avLst/>
          </a:prstGeom>
          <a:ln w="69850">
            <a:solidFill>
              <a:srgbClr val="F8BB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7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F54D-E204-ACEA-97BF-7F47D96AD42C}"/>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Onze opleidingen</a:t>
            </a:r>
          </a:p>
        </p:txBody>
      </p:sp>
      <p:sp>
        <p:nvSpPr>
          <p:cNvPr id="7" name="Rectangle 6">
            <a:extLst>
              <a:ext uri="{FF2B5EF4-FFF2-40B4-BE49-F238E27FC236}">
                <a16:creationId xmlns:a16="http://schemas.microsoft.com/office/drawing/2014/main" id="{C34151BF-1D20-1904-5BEC-261B6994FD7D}"/>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CCDFC87A-61C2-1DFD-7985-86AC3E07B83A}"/>
              </a:ext>
            </a:extLst>
          </p:cNvPr>
          <p:cNvPicPr>
            <a:picLocks noChangeAspect="1"/>
          </p:cNvPicPr>
          <p:nvPr/>
        </p:nvPicPr>
        <p:blipFill>
          <a:blip r:embed="rId3"/>
          <a:stretch>
            <a:fillRect/>
          </a:stretch>
        </p:blipFill>
        <p:spPr>
          <a:xfrm>
            <a:off x="11187113" y="5694981"/>
            <a:ext cx="1004887" cy="880443"/>
          </a:xfrm>
          <a:prstGeom prst="rect">
            <a:avLst/>
          </a:prstGeom>
        </p:spPr>
      </p:pic>
      <p:pic>
        <p:nvPicPr>
          <p:cNvPr id="8" name="Picture 7" descr="A white and green chart with black text&#10;&#10;Description automatically generated with medium confidence">
            <a:extLst>
              <a:ext uri="{FF2B5EF4-FFF2-40B4-BE49-F238E27FC236}">
                <a16:creationId xmlns:a16="http://schemas.microsoft.com/office/drawing/2014/main" id="{93FBD3B8-744D-A44B-A374-CC53B01D51CD}"/>
              </a:ext>
            </a:extLst>
          </p:cNvPr>
          <p:cNvPicPr>
            <a:picLocks noChangeAspect="1"/>
          </p:cNvPicPr>
          <p:nvPr/>
        </p:nvPicPr>
        <p:blipFill>
          <a:blip r:embed="rId4"/>
          <a:srcRect t="22729" b="18344"/>
          <a:stretch/>
        </p:blipFill>
        <p:spPr>
          <a:xfrm>
            <a:off x="1196097" y="1690688"/>
            <a:ext cx="9799805" cy="4331113"/>
          </a:xfrm>
          <a:prstGeom prst="rect">
            <a:avLst/>
          </a:prstGeom>
        </p:spPr>
      </p:pic>
      <p:sp>
        <p:nvSpPr>
          <p:cNvPr id="10" name="Rectangle 9">
            <a:extLst>
              <a:ext uri="{FF2B5EF4-FFF2-40B4-BE49-F238E27FC236}">
                <a16:creationId xmlns:a16="http://schemas.microsoft.com/office/drawing/2014/main" id="{DF12AC56-5755-EBE5-FF92-EB16581A3009}"/>
              </a:ext>
            </a:extLst>
          </p:cNvPr>
          <p:cNvSpPr/>
          <p:nvPr/>
        </p:nvSpPr>
        <p:spPr>
          <a:xfrm>
            <a:off x="4202097" y="2589284"/>
            <a:ext cx="1069895" cy="3281151"/>
          </a:xfrm>
          <a:prstGeom prst="rect">
            <a:avLst/>
          </a:prstGeom>
          <a:solidFill>
            <a:schemeClr val="bg2">
              <a:alpha val="962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tangle 10">
            <a:extLst>
              <a:ext uri="{FF2B5EF4-FFF2-40B4-BE49-F238E27FC236}">
                <a16:creationId xmlns:a16="http://schemas.microsoft.com/office/drawing/2014/main" id="{CD66F43B-5874-62BF-02ED-A00B5099C7BE}"/>
              </a:ext>
            </a:extLst>
          </p:cNvPr>
          <p:cNvSpPr/>
          <p:nvPr/>
        </p:nvSpPr>
        <p:spPr>
          <a:xfrm>
            <a:off x="5867698" y="2589284"/>
            <a:ext cx="1069894" cy="3281151"/>
          </a:xfrm>
          <a:prstGeom prst="rect">
            <a:avLst/>
          </a:prstGeom>
          <a:solidFill>
            <a:schemeClr val="bg2">
              <a:alpha val="962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88DE16FD-2147-DAA2-D1E8-BB074E3A083C}"/>
              </a:ext>
            </a:extLst>
          </p:cNvPr>
          <p:cNvSpPr/>
          <p:nvPr/>
        </p:nvSpPr>
        <p:spPr>
          <a:xfrm>
            <a:off x="7533299" y="2589284"/>
            <a:ext cx="1066100" cy="3281151"/>
          </a:xfrm>
          <a:prstGeom prst="rect">
            <a:avLst/>
          </a:prstGeom>
          <a:solidFill>
            <a:schemeClr val="bg2">
              <a:alpha val="962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1AE68DF1-86FD-0C83-B55F-6F6FF090CAEE}"/>
              </a:ext>
            </a:extLst>
          </p:cNvPr>
          <p:cNvSpPr/>
          <p:nvPr/>
        </p:nvSpPr>
        <p:spPr>
          <a:xfrm>
            <a:off x="9195106" y="2589284"/>
            <a:ext cx="1066100" cy="3281151"/>
          </a:xfrm>
          <a:prstGeom prst="rect">
            <a:avLst/>
          </a:prstGeom>
          <a:solidFill>
            <a:schemeClr val="bg2">
              <a:alpha val="962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4912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59B7B-BD77-CE26-5240-4D87A46F7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D2082-1CBA-B5F1-9419-E3EFCF4DF277}"/>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De opleiding ICT</a:t>
            </a:r>
          </a:p>
        </p:txBody>
      </p:sp>
      <p:sp>
        <p:nvSpPr>
          <p:cNvPr id="3" name="Content Placeholder 2">
            <a:extLst>
              <a:ext uri="{FF2B5EF4-FFF2-40B4-BE49-F238E27FC236}">
                <a16:creationId xmlns:a16="http://schemas.microsoft.com/office/drawing/2014/main" id="{160D23B0-47FC-BA86-5930-B82B1A322029}"/>
              </a:ext>
            </a:extLst>
          </p:cNvPr>
          <p:cNvSpPr>
            <a:spLocks noGrp="1"/>
          </p:cNvSpPr>
          <p:nvPr>
            <p:ph idx="1"/>
          </p:nvPr>
        </p:nvSpPr>
        <p:spPr>
          <a:xfrm>
            <a:off x="838200" y="1825625"/>
            <a:ext cx="10515600" cy="4088158"/>
          </a:xfrm>
        </p:spPr>
        <p:txBody>
          <a:bodyPr vert="horz" lIns="91440" tIns="45720" rIns="91440" bIns="45720" rtlCol="0" anchor="t">
            <a:normAutofit/>
          </a:bodyPr>
          <a:lstStyle/>
          <a:p>
            <a:pPr marL="514350" indent="-514350">
              <a:buFont typeface="+mj-lt"/>
              <a:buAutoNum type="arabicPeriod"/>
            </a:pPr>
            <a:r>
              <a:rPr lang="nl-NL">
                <a:latin typeface="MarselisPro-Light"/>
                <a:cs typeface="MarselisPro-Light" panose="020B0504020101020102" pitchFamily="34" charset="77"/>
              </a:rPr>
              <a:t>Klaar voor de start</a:t>
            </a:r>
          </a:p>
          <a:p>
            <a:pPr marL="514350" indent="-514350">
              <a:buFont typeface="+mj-lt"/>
              <a:buAutoNum type="arabicPeriod"/>
            </a:pPr>
            <a:endParaRPr lang="nl-NL">
              <a:latin typeface="MarselisPro-Light" panose="020B0504020101020102" pitchFamily="34" charset="77"/>
              <a:cs typeface="MarselisPro-Light" panose="020B0504020101020102" pitchFamily="34" charset="77"/>
            </a:endParaRPr>
          </a:p>
          <a:p>
            <a:pPr marL="514350" indent="-514350">
              <a:buFont typeface="+mj-lt"/>
              <a:buAutoNum type="arabicPeriod"/>
            </a:pPr>
            <a:r>
              <a:rPr lang="nl-NL">
                <a:latin typeface="MarselisPro-Light"/>
                <a:cs typeface="MarselisPro-Light" panose="020B0504020101020102" pitchFamily="34" charset="77"/>
              </a:rPr>
              <a:t>Samen onderweg</a:t>
            </a:r>
          </a:p>
          <a:p>
            <a:pPr marL="457200" lvl="1" indent="0">
              <a:buNone/>
            </a:pPr>
            <a:r>
              <a:rPr lang="nl-NL">
                <a:latin typeface="MarselisPro-Light"/>
                <a:cs typeface="MarselisPro-Light" panose="020B0504020101020102" pitchFamily="34" charset="77"/>
              </a:rPr>
              <a:t> </a:t>
            </a:r>
            <a:r>
              <a:rPr lang="nl-NL" i="1">
                <a:latin typeface="MarselisPro-Light"/>
                <a:cs typeface="MarselisPro-Light" panose="020B0504020101020102" pitchFamily="34" charset="77"/>
              </a:rPr>
              <a:t>BPV (beroepspraktijkvorming)</a:t>
            </a:r>
          </a:p>
          <a:p>
            <a:pPr marL="914400" lvl="1" indent="-457200">
              <a:buFont typeface="+mj-lt"/>
              <a:buAutoNum type="alphaLcParenR"/>
            </a:pPr>
            <a:endParaRPr lang="nl-NL" i="1">
              <a:latin typeface="MarselisPro-Light" panose="020B0504020101020102" pitchFamily="34" charset="77"/>
              <a:cs typeface="MarselisPro-Light" panose="020B0504020101020102" pitchFamily="34" charset="77"/>
            </a:endParaRPr>
          </a:p>
          <a:p>
            <a:pPr marL="514350" indent="-514350">
              <a:buFont typeface="+mj-lt"/>
              <a:buAutoNum type="arabicPeriod"/>
            </a:pPr>
            <a:r>
              <a:rPr lang="nl-NL">
                <a:latin typeface="MarselisPro-Light"/>
                <a:cs typeface="MarselisPro-Light" panose="020B0504020101020102" pitchFamily="34" charset="77"/>
              </a:rPr>
              <a:t>De eindsprint</a:t>
            </a:r>
          </a:p>
          <a:p>
            <a:pPr marL="457200" lvl="1" indent="0">
              <a:buNone/>
            </a:pPr>
            <a:r>
              <a:rPr lang="nl-NL" i="1">
                <a:latin typeface="MarselisPro-Light"/>
                <a:cs typeface="MarselisPro-Light" panose="020B0504020101020102" pitchFamily="34" charset="77"/>
              </a:rPr>
              <a:t> BPV en examen</a:t>
            </a:r>
          </a:p>
          <a:p>
            <a:pPr marL="514350" indent="-514350">
              <a:buFont typeface="+mj-lt"/>
              <a:buAutoNum type="arabicPeriod"/>
            </a:pPr>
            <a:endParaRPr lang="nl-NL">
              <a:latin typeface="MarselisPro-Light"/>
              <a:cs typeface="MarselisPro-Light" panose="020B0504020101020102" pitchFamily="34" charset="77"/>
            </a:endParaRPr>
          </a:p>
          <a:p>
            <a:endParaRPr lang="nl-NL">
              <a:latin typeface="MarselisPro-Light" panose="020B0504020101020102" pitchFamily="34" charset="77"/>
              <a:cs typeface="MarselisPro-Light" panose="020B0504020101020102" pitchFamily="34" charset="77"/>
            </a:endParaRP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4B1B4883-6E4C-3CDC-9A17-0E1ABC467190}"/>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149A550E-55E2-E77C-B738-8B5F9460AA1C}"/>
              </a:ext>
            </a:extLst>
          </p:cNvPr>
          <p:cNvPicPr>
            <a:picLocks noChangeAspect="1"/>
          </p:cNvPicPr>
          <p:nvPr/>
        </p:nvPicPr>
        <p:blipFill>
          <a:blip r:embed="rId3"/>
          <a:stretch>
            <a:fillRect/>
          </a:stretch>
        </p:blipFill>
        <p:spPr>
          <a:xfrm>
            <a:off x="11187113" y="5694981"/>
            <a:ext cx="1004887" cy="880443"/>
          </a:xfrm>
          <a:prstGeom prst="rect">
            <a:avLst/>
          </a:prstGeom>
        </p:spPr>
      </p:pic>
      <p:graphicFrame>
        <p:nvGraphicFramePr>
          <p:cNvPr id="14" name="Table 11">
            <a:extLst>
              <a:ext uri="{FF2B5EF4-FFF2-40B4-BE49-F238E27FC236}">
                <a16:creationId xmlns:a16="http://schemas.microsoft.com/office/drawing/2014/main" id="{9AA94366-D451-E645-0E32-444AD164A85D}"/>
              </a:ext>
            </a:extLst>
          </p:cNvPr>
          <p:cNvGraphicFramePr>
            <a:graphicFrameLocks noGrp="1"/>
          </p:cNvGraphicFramePr>
          <p:nvPr>
            <p:extLst>
              <p:ext uri="{D42A27DB-BD31-4B8C-83A1-F6EECF244321}">
                <p14:modId xmlns:p14="http://schemas.microsoft.com/office/powerpoint/2010/main" val="3095378482"/>
              </p:ext>
            </p:extLst>
          </p:nvPr>
        </p:nvGraphicFramePr>
        <p:xfrm>
          <a:off x="1068456" y="5098883"/>
          <a:ext cx="10055088" cy="1463040"/>
        </p:xfrm>
        <a:graphic>
          <a:graphicData uri="http://schemas.openxmlformats.org/drawingml/2006/table">
            <a:tbl>
              <a:tblPr firstRow="1" bandRow="1">
                <a:tableStyleId>{2D5ABB26-0587-4C30-8999-92F81FD0307C}</a:tableStyleId>
              </a:tblPr>
              <a:tblGrid>
                <a:gridCol w="1675848">
                  <a:extLst>
                    <a:ext uri="{9D8B030D-6E8A-4147-A177-3AD203B41FA5}">
                      <a16:colId xmlns:a16="http://schemas.microsoft.com/office/drawing/2014/main" val="1485948368"/>
                    </a:ext>
                  </a:extLst>
                </a:gridCol>
                <a:gridCol w="1675848">
                  <a:extLst>
                    <a:ext uri="{9D8B030D-6E8A-4147-A177-3AD203B41FA5}">
                      <a16:colId xmlns:a16="http://schemas.microsoft.com/office/drawing/2014/main" val="692731083"/>
                    </a:ext>
                  </a:extLst>
                </a:gridCol>
                <a:gridCol w="1675848">
                  <a:extLst>
                    <a:ext uri="{9D8B030D-6E8A-4147-A177-3AD203B41FA5}">
                      <a16:colId xmlns:a16="http://schemas.microsoft.com/office/drawing/2014/main" val="419249395"/>
                    </a:ext>
                  </a:extLst>
                </a:gridCol>
                <a:gridCol w="1675848">
                  <a:extLst>
                    <a:ext uri="{9D8B030D-6E8A-4147-A177-3AD203B41FA5}">
                      <a16:colId xmlns:a16="http://schemas.microsoft.com/office/drawing/2014/main" val="2103393185"/>
                    </a:ext>
                  </a:extLst>
                </a:gridCol>
                <a:gridCol w="1675848">
                  <a:extLst>
                    <a:ext uri="{9D8B030D-6E8A-4147-A177-3AD203B41FA5}">
                      <a16:colId xmlns:a16="http://schemas.microsoft.com/office/drawing/2014/main" val="1860167819"/>
                    </a:ext>
                  </a:extLst>
                </a:gridCol>
                <a:gridCol w="1675848">
                  <a:extLst>
                    <a:ext uri="{9D8B030D-6E8A-4147-A177-3AD203B41FA5}">
                      <a16:colId xmlns:a16="http://schemas.microsoft.com/office/drawing/2014/main" val="639281983"/>
                    </a:ext>
                  </a:extLst>
                </a:gridCol>
              </a:tblGrid>
              <a:tr h="370840">
                <a:tc gridSpan="2">
                  <a:txBody>
                    <a:bodyPr/>
                    <a:lstStyle/>
                    <a:p>
                      <a:pPr algn="ctr"/>
                      <a:r>
                        <a:rPr lang="nl-NL" sz="2800">
                          <a:solidFill>
                            <a:srgbClr val="F9BC36"/>
                          </a:solidFill>
                        </a:rPr>
                        <a:t>Leerjaar </a:t>
                      </a:r>
                      <a:r>
                        <a:rPr lang="nl-NL" sz="2800" b="1">
                          <a:solidFill>
                            <a:srgbClr val="F9BC36"/>
                          </a:solidFill>
                        </a:rPr>
                        <a:t>1</a:t>
                      </a:r>
                    </a:p>
                  </a:txBody>
                  <a:tcPr>
                    <a:lnR w="12700" cap="flat" cmpd="sng" algn="ctr">
                      <a:solidFill>
                        <a:srgbClr val="01A9A4"/>
                      </a:solidFill>
                      <a:prstDash val="solid"/>
                      <a:round/>
                      <a:headEnd type="none" w="med" len="med"/>
                      <a:tailEnd type="none" w="med" len="med"/>
                    </a:lnR>
                    <a:lnB w="12700" cap="flat" cmpd="sng" algn="ctr">
                      <a:solidFill>
                        <a:srgbClr val="01A9A4"/>
                      </a:solidFill>
                      <a:prstDash val="solid"/>
                      <a:round/>
                      <a:headEnd type="none" w="med" len="med"/>
                      <a:tailEnd type="none" w="med" len="med"/>
                    </a:lnB>
                  </a:tcPr>
                </a:tc>
                <a:tc hMerge="1">
                  <a:txBody>
                    <a:bodyPr/>
                    <a:lstStyle/>
                    <a:p>
                      <a:endParaRPr lang="nl-NL"/>
                    </a:p>
                  </a:txBody>
                  <a:tcPr/>
                </a:tc>
                <a:tc gridSpan="2">
                  <a:txBody>
                    <a:bodyPr/>
                    <a:lstStyle/>
                    <a:p>
                      <a:pPr algn="ctr"/>
                      <a:r>
                        <a:rPr lang="nl-NL" sz="2800">
                          <a:solidFill>
                            <a:srgbClr val="F9BC36"/>
                          </a:solidFill>
                        </a:rPr>
                        <a:t>Leerjaar </a:t>
                      </a:r>
                      <a:r>
                        <a:rPr lang="nl-NL" sz="2800" b="1">
                          <a:solidFill>
                            <a:srgbClr val="F9BC36"/>
                          </a:solidFill>
                        </a:rPr>
                        <a:t>2</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B w="12700" cap="flat" cmpd="sng" algn="ctr">
                      <a:solidFill>
                        <a:srgbClr val="01A9A4"/>
                      </a:solidFill>
                      <a:prstDash val="solid"/>
                      <a:round/>
                      <a:headEnd type="none" w="med" len="med"/>
                      <a:tailEnd type="none" w="med" len="med"/>
                    </a:lnB>
                  </a:tcPr>
                </a:tc>
                <a:tc hMerge="1">
                  <a:txBody>
                    <a:bodyPr/>
                    <a:lstStyle/>
                    <a:p>
                      <a:endParaRPr lang="nl-NL"/>
                    </a:p>
                  </a:txBody>
                  <a:tcPr/>
                </a:tc>
                <a:tc gridSpan="2">
                  <a:txBody>
                    <a:bodyPr/>
                    <a:lstStyle/>
                    <a:p>
                      <a:pPr algn="ctr"/>
                      <a:r>
                        <a:rPr lang="nl-NL" sz="2800">
                          <a:solidFill>
                            <a:srgbClr val="F9BC36"/>
                          </a:solidFill>
                        </a:rPr>
                        <a:t>Leerjaar </a:t>
                      </a:r>
                      <a:r>
                        <a:rPr lang="nl-NL" sz="2800" b="1">
                          <a:solidFill>
                            <a:srgbClr val="F9BC36"/>
                          </a:solidFill>
                        </a:rPr>
                        <a:t>3</a:t>
                      </a:r>
                    </a:p>
                  </a:txBody>
                  <a:tcPr>
                    <a:lnL w="12700" cap="flat" cmpd="sng" algn="ctr">
                      <a:solidFill>
                        <a:srgbClr val="01A9A4"/>
                      </a:solidFill>
                      <a:prstDash val="solid"/>
                      <a:round/>
                      <a:headEnd type="none" w="med" len="med"/>
                      <a:tailEnd type="none" w="med" len="med"/>
                    </a:lnL>
                    <a:lnB w="12700" cap="flat" cmpd="sng" algn="ctr">
                      <a:solidFill>
                        <a:srgbClr val="01A9A4"/>
                      </a:solidFill>
                      <a:prstDash val="solid"/>
                      <a:round/>
                      <a:headEnd type="none" w="med" len="med"/>
                      <a:tailEnd type="none" w="med" len="med"/>
                    </a:lnB>
                  </a:tcPr>
                </a:tc>
                <a:tc hMerge="1">
                  <a:txBody>
                    <a:bodyPr/>
                    <a:lstStyle/>
                    <a:p>
                      <a:endParaRPr lang="nl-NL"/>
                    </a:p>
                  </a:txBody>
                  <a:tcPr/>
                </a:tc>
                <a:extLst>
                  <a:ext uri="{0D108BD9-81ED-4DB2-BD59-A6C34878D82A}">
                    <a16:rowId xmlns:a16="http://schemas.microsoft.com/office/drawing/2014/main" val="4237597286"/>
                  </a:ext>
                </a:extLst>
              </a:tr>
              <a:tr h="370840">
                <a:tc>
                  <a:txBody>
                    <a:bodyPr/>
                    <a:lstStyle/>
                    <a:p>
                      <a:pPr algn="ctr"/>
                      <a:r>
                        <a:rPr lang="nl-NL" sz="2800">
                          <a:solidFill>
                            <a:srgbClr val="01A9A4"/>
                          </a:solidFill>
                        </a:rPr>
                        <a:t>Lessen</a:t>
                      </a:r>
                    </a:p>
                  </a:txBody>
                  <a:tcPr>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noFill/>
                  </a:tcPr>
                </a:tc>
                <a:tc>
                  <a:txBody>
                    <a:bodyPr/>
                    <a:lstStyle/>
                    <a:p>
                      <a:pPr algn="ctr"/>
                      <a:r>
                        <a:rPr lang="nl-NL" sz="2800">
                          <a:solidFill>
                            <a:srgbClr val="01A9A4"/>
                          </a:solidFill>
                        </a:rPr>
                        <a:t>Lessen</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b="0">
                          <a:solidFill>
                            <a:srgbClr val="01A9A4"/>
                          </a:solidFill>
                        </a:rPr>
                        <a:t>BPV</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a:solidFill>
                            <a:srgbClr val="01A9A4"/>
                          </a:solidFill>
                        </a:rPr>
                        <a:t>Lessen</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a:solidFill>
                            <a:srgbClr val="01A9A4"/>
                          </a:solidFill>
                        </a:rPr>
                        <a:t>Lessen</a:t>
                      </a:r>
                    </a:p>
                  </a:txBody>
                  <a:tcPr>
                    <a:lnL w="12700" cap="flat" cmpd="sng" algn="ctr">
                      <a:solidFill>
                        <a:srgbClr val="01A9A4"/>
                      </a:solidFill>
                      <a:prstDash val="solid"/>
                      <a:round/>
                      <a:headEnd type="none" w="med" len="med"/>
                      <a:tailEnd type="none" w="med" len="med"/>
                    </a:lnL>
                    <a:lnR w="12700" cap="flat" cmpd="sng" algn="ctr">
                      <a:solidFill>
                        <a:srgbClr val="01A9A4"/>
                      </a:solidFill>
                      <a:prstDash val="solid"/>
                      <a:round/>
                      <a:headEnd type="none" w="med" len="med"/>
                      <a:tailEnd type="none" w="med" len="med"/>
                    </a:lnR>
                    <a:lnT w="12700" cap="flat" cmpd="sng" algn="ctr">
                      <a:solidFill>
                        <a:srgbClr val="01A9A4"/>
                      </a:solidFill>
                      <a:prstDash val="solid"/>
                      <a:round/>
                      <a:headEnd type="none" w="med" len="med"/>
                      <a:tailEnd type="none" w="med" len="med"/>
                    </a:lnT>
                  </a:tcPr>
                </a:tc>
                <a:tc>
                  <a:txBody>
                    <a:bodyPr/>
                    <a:lstStyle/>
                    <a:p>
                      <a:pPr algn="ctr"/>
                      <a:r>
                        <a:rPr lang="nl-NL" sz="2800" b="0">
                          <a:solidFill>
                            <a:srgbClr val="01A9A4"/>
                          </a:solidFill>
                        </a:rPr>
                        <a:t>BPV en examen</a:t>
                      </a:r>
                    </a:p>
                  </a:txBody>
                  <a:tcPr>
                    <a:lnL w="12700" cap="flat" cmpd="sng" algn="ctr">
                      <a:solidFill>
                        <a:srgbClr val="01A9A4"/>
                      </a:solidFill>
                      <a:prstDash val="solid"/>
                      <a:round/>
                      <a:headEnd type="none" w="med" len="med"/>
                      <a:tailEnd type="none" w="med" len="med"/>
                    </a:lnL>
                    <a:lnT w="12700" cap="flat" cmpd="sng" algn="ctr">
                      <a:solidFill>
                        <a:srgbClr val="01A9A4"/>
                      </a:solidFill>
                      <a:prstDash val="solid"/>
                      <a:round/>
                      <a:headEnd type="none" w="med" len="med"/>
                      <a:tailEnd type="none" w="med" len="med"/>
                    </a:lnT>
                  </a:tcPr>
                </a:tc>
                <a:extLst>
                  <a:ext uri="{0D108BD9-81ED-4DB2-BD59-A6C34878D82A}">
                    <a16:rowId xmlns:a16="http://schemas.microsoft.com/office/drawing/2014/main" val="1610024995"/>
                  </a:ext>
                </a:extLst>
              </a:tr>
            </a:tbl>
          </a:graphicData>
        </a:graphic>
      </p:graphicFrame>
    </p:spTree>
    <p:extLst>
      <p:ext uri="{BB962C8B-B14F-4D97-AF65-F5344CB8AC3E}">
        <p14:creationId xmlns:p14="http://schemas.microsoft.com/office/powerpoint/2010/main" val="1961911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BAD-EA07-D616-2F23-465A742AB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F2D7B-688A-D27A-4688-BF34299B009C}"/>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Vakken</a:t>
            </a:r>
          </a:p>
        </p:txBody>
      </p:sp>
      <p:sp>
        <p:nvSpPr>
          <p:cNvPr id="3" name="Content Placeholder 2">
            <a:extLst>
              <a:ext uri="{FF2B5EF4-FFF2-40B4-BE49-F238E27FC236}">
                <a16:creationId xmlns:a16="http://schemas.microsoft.com/office/drawing/2014/main" id="{9CF5B7D3-B577-DF24-25FA-071441560FBE}"/>
              </a:ext>
            </a:extLst>
          </p:cNvPr>
          <p:cNvSpPr>
            <a:spLocks noGrp="1"/>
          </p:cNvSpPr>
          <p:nvPr>
            <p:ph idx="1"/>
          </p:nvPr>
        </p:nvSpPr>
        <p:spPr>
          <a:xfrm>
            <a:off x="838200" y="1825625"/>
            <a:ext cx="10515600" cy="4088158"/>
          </a:xfrm>
        </p:spPr>
        <p:txBody>
          <a:bodyPr vert="horz" wrap="none" lIns="90000" tIns="45720" rIns="216000" bIns="45720" rtlCol="0" anchor="t">
            <a:normAutofit fontScale="25000" lnSpcReduction="20000"/>
          </a:bodyPr>
          <a:lstStyle/>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IT Essentials</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Windows Server</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Gebruikersondersteuning</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Microsoft Office</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Programmeren</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Softwareontwikkeling</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Keuzedelen </a:t>
            </a:r>
            <a:r>
              <a:rPr lang="nl-NL" sz="7200">
                <a:solidFill>
                  <a:srgbClr val="00A9A3"/>
                </a:solidFill>
                <a:latin typeface="MarselisPro" panose="020B0504020101020102" pitchFamily="34" charset="77"/>
                <a:cs typeface="MarselisPro" panose="020B0504020101020102" pitchFamily="34" charset="77"/>
              </a:rPr>
              <a:t>(Grafisch Design, 3D-printen, Drones, Ondernemen, Verdieping, Data Center, (...))</a:t>
            </a:r>
            <a:endParaRPr lang="nl-NL" sz="8600">
              <a:solidFill>
                <a:srgbClr val="00A9A3"/>
              </a:solidFill>
              <a:latin typeface="MarselisPro" panose="020B0504020101020102" pitchFamily="34" charset="77"/>
              <a:cs typeface="MarselisPro" panose="020B0504020101020102" pitchFamily="34" charset="77"/>
            </a:endParaRP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LOB</a:t>
            </a:r>
          </a:p>
          <a:p>
            <a:pPr marL="285750" indent="-285750">
              <a:lnSpc>
                <a:spcPct val="120000"/>
              </a:lnSpc>
              <a:buBlip>
                <a:blip r:embed="rId3"/>
              </a:buBlip>
            </a:pPr>
            <a:r>
              <a:rPr lang="nl-NL" sz="8600">
                <a:solidFill>
                  <a:srgbClr val="00A9A3"/>
                </a:solidFill>
                <a:latin typeface="MarselisPro" panose="020B0504020101020102" pitchFamily="34" charset="77"/>
                <a:cs typeface="MarselisPro" panose="020B0504020101020102" pitchFamily="34" charset="77"/>
              </a:rPr>
              <a:t>AVO </a:t>
            </a:r>
            <a:r>
              <a:rPr lang="nl-NL" sz="7200">
                <a:solidFill>
                  <a:srgbClr val="00A9A3"/>
                </a:solidFill>
                <a:latin typeface="MarselisPro" panose="020B0504020101020102" pitchFamily="34" charset="77"/>
                <a:cs typeface="MarselisPro" panose="020B0504020101020102" pitchFamily="34" charset="77"/>
              </a:rPr>
              <a:t>(Nederlands, Engels, Rekenen, Burgerschap en Godsdienst)</a:t>
            </a:r>
            <a:endParaRPr lang="nl-NL" sz="8600">
              <a:solidFill>
                <a:srgbClr val="00A9A3"/>
              </a:solidFill>
              <a:latin typeface="MarselisPro" panose="020B0504020101020102" pitchFamily="34" charset="77"/>
              <a:cs typeface="MarselisPro" panose="020B0504020101020102" pitchFamily="34" charset="77"/>
            </a:endParaRPr>
          </a:p>
          <a:p>
            <a:endParaRPr lang="nl-NL">
              <a:latin typeface="MarselisPro-Light" panose="020B0504020101020102" pitchFamily="34" charset="77"/>
              <a:cs typeface="MarselisPro-Light" panose="020B0504020101020102" pitchFamily="34" charset="77"/>
            </a:endParaRP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96E8AAC9-7B99-87C0-41D0-0DC19DA584D6}"/>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24AF382F-3DBA-D9FC-9AAB-45B4CCAADC8B}"/>
              </a:ext>
            </a:extLst>
          </p:cNvPr>
          <p:cNvPicPr>
            <a:picLocks noChangeAspect="1"/>
          </p:cNvPicPr>
          <p:nvPr/>
        </p:nvPicPr>
        <p:blipFill>
          <a:blip r:embed="rId4"/>
          <a:stretch>
            <a:fillRect/>
          </a:stretch>
        </p:blipFill>
        <p:spPr>
          <a:xfrm>
            <a:off x="11187113" y="5694981"/>
            <a:ext cx="1004887" cy="880443"/>
          </a:xfrm>
          <a:prstGeom prst="rect">
            <a:avLst/>
          </a:prstGeom>
        </p:spPr>
      </p:pic>
    </p:spTree>
    <p:extLst>
      <p:ext uri="{BB962C8B-B14F-4D97-AF65-F5344CB8AC3E}">
        <p14:creationId xmlns:p14="http://schemas.microsoft.com/office/powerpoint/2010/main" val="22361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3310B-DD8D-9881-D017-45C93DC7E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E4C33-7706-D173-33BD-6E5F377BCD60}"/>
              </a:ext>
            </a:extLst>
          </p:cNvPr>
          <p:cNvSpPr>
            <a:spLocks noGrp="1"/>
          </p:cNvSpPr>
          <p:nvPr>
            <p:ph type="title"/>
          </p:nvPr>
        </p:nvSpPr>
        <p:spPr>
          <a:xfrm>
            <a:off x="838200" y="365125"/>
            <a:ext cx="10515600" cy="1325563"/>
          </a:xfrm>
        </p:spPr>
        <p:txBody>
          <a:bodyPr/>
          <a:lstStyle/>
          <a:p>
            <a:r>
              <a:rPr lang="nl-NL" b="1">
                <a:solidFill>
                  <a:srgbClr val="F9BC36"/>
                </a:solidFill>
                <a:latin typeface="MarselisPro-Bold" panose="020B0504020101020102" pitchFamily="34" charset="77"/>
                <a:cs typeface="MarselisPro-Bold" panose="020B0504020101020102" pitchFamily="34" charset="77"/>
              </a:rPr>
              <a:t>BPV</a:t>
            </a:r>
          </a:p>
        </p:txBody>
      </p:sp>
      <p:sp>
        <p:nvSpPr>
          <p:cNvPr id="3" name="Content Placeholder 2">
            <a:extLst>
              <a:ext uri="{FF2B5EF4-FFF2-40B4-BE49-F238E27FC236}">
                <a16:creationId xmlns:a16="http://schemas.microsoft.com/office/drawing/2014/main" id="{CB27E757-0BFA-11FB-EB51-B5CE29BFEC86}"/>
              </a:ext>
            </a:extLst>
          </p:cNvPr>
          <p:cNvSpPr>
            <a:spLocks noGrp="1"/>
          </p:cNvSpPr>
          <p:nvPr>
            <p:ph idx="1"/>
          </p:nvPr>
        </p:nvSpPr>
        <p:spPr>
          <a:xfrm>
            <a:off x="838200" y="1825625"/>
            <a:ext cx="10515600" cy="4088158"/>
          </a:xfrm>
        </p:spPr>
        <p:txBody>
          <a:bodyPr vert="horz" lIns="91440" tIns="45720" rIns="91440" bIns="45720" rtlCol="0" anchor="t">
            <a:normAutofit/>
          </a:bodyPr>
          <a:lstStyle/>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Twee keer 20 weken stage</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Meewerken in het bedrijf</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Ervaring opdoen</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BPV-opdrachten maken</a:t>
            </a:r>
          </a:p>
          <a:p>
            <a:pPr marL="285750" indent="-285750">
              <a:lnSpc>
                <a:spcPct val="100000"/>
              </a:lnSpc>
              <a:buBlip>
                <a:blip r:embed="rId3"/>
              </a:buBlip>
            </a:pPr>
            <a:r>
              <a:rPr lang="nl-NL">
                <a:solidFill>
                  <a:srgbClr val="00A9A3"/>
                </a:solidFill>
                <a:latin typeface="MarselisPro" panose="020B0504020101020102" pitchFamily="34" charset="77"/>
                <a:cs typeface="MarselisPro" panose="020B0504020101020102" pitchFamily="34" charset="77"/>
              </a:rPr>
              <a:t>Examen (leerjaar 3)</a:t>
            </a:r>
          </a:p>
          <a:p>
            <a:endParaRPr lang="nl-N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a:p>
            <a:pPr marL="0" indent="0">
              <a:lnSpc>
                <a:spcPct val="110000"/>
              </a:lnSpc>
              <a:buNone/>
            </a:pPr>
            <a:endParaRPr lang="nl-NL" sz="1800">
              <a:solidFill>
                <a:srgbClr val="F9BC36"/>
              </a:solidFill>
              <a:latin typeface="MarselisPro-Light" panose="020B0504020101020102" pitchFamily="34" charset="77"/>
              <a:cs typeface="MarselisPro-Light" panose="020B0504020101020102" pitchFamily="34" charset="77"/>
            </a:endParaRPr>
          </a:p>
        </p:txBody>
      </p:sp>
      <p:sp>
        <p:nvSpPr>
          <p:cNvPr id="7" name="Rectangle 6">
            <a:extLst>
              <a:ext uri="{FF2B5EF4-FFF2-40B4-BE49-F238E27FC236}">
                <a16:creationId xmlns:a16="http://schemas.microsoft.com/office/drawing/2014/main" id="{D24EF32C-B825-2E79-6FFE-76FAF16E5BFB}"/>
              </a:ext>
            </a:extLst>
          </p:cNvPr>
          <p:cNvSpPr/>
          <p:nvPr/>
        </p:nvSpPr>
        <p:spPr>
          <a:xfrm>
            <a:off x="0" y="6575424"/>
            <a:ext cx="12192000" cy="282575"/>
          </a:xfrm>
          <a:prstGeom prst="rect">
            <a:avLst/>
          </a:prstGeom>
          <a:solidFill>
            <a:srgbClr val="01A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descr="Logo, company name&#10;&#10;Description automatically generated">
            <a:extLst>
              <a:ext uri="{FF2B5EF4-FFF2-40B4-BE49-F238E27FC236}">
                <a16:creationId xmlns:a16="http://schemas.microsoft.com/office/drawing/2014/main" id="{6ED6FFCE-5FDC-CB3A-4418-60ECCCBA79CF}"/>
              </a:ext>
            </a:extLst>
          </p:cNvPr>
          <p:cNvPicPr>
            <a:picLocks noChangeAspect="1"/>
          </p:cNvPicPr>
          <p:nvPr/>
        </p:nvPicPr>
        <p:blipFill>
          <a:blip r:embed="rId4"/>
          <a:stretch>
            <a:fillRect/>
          </a:stretch>
        </p:blipFill>
        <p:spPr>
          <a:xfrm>
            <a:off x="11187113" y="5694981"/>
            <a:ext cx="1004887" cy="880443"/>
          </a:xfrm>
          <a:prstGeom prst="rect">
            <a:avLst/>
          </a:prstGeom>
        </p:spPr>
      </p:pic>
      <p:pic>
        <p:nvPicPr>
          <p:cNvPr id="1026" name="Picture 2" descr="Home - Bever Automatisering">
            <a:extLst>
              <a:ext uri="{FF2B5EF4-FFF2-40B4-BE49-F238E27FC236}">
                <a16:creationId xmlns:a16="http://schemas.microsoft.com/office/drawing/2014/main" id="{3C9A5195-3D32-8579-3FB5-C4DB05F82F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585" y="285130"/>
            <a:ext cx="2520950" cy="80645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9">
            <a:extLst>
              <a:ext uri="{FF2B5EF4-FFF2-40B4-BE49-F238E27FC236}">
                <a16:creationId xmlns:a16="http://schemas.microsoft.com/office/drawing/2014/main" id="{3F3F9772-9463-06CF-1218-EF2AEFD4C1A9}"/>
              </a:ext>
            </a:extLst>
          </p:cNvPr>
          <p:cNvPicPr>
            <a:picLocks noChangeAspect="1"/>
          </p:cNvPicPr>
          <p:nvPr/>
        </p:nvPicPr>
        <p:blipFill>
          <a:blip r:embed="rId6"/>
          <a:stretch>
            <a:fillRect/>
          </a:stretch>
        </p:blipFill>
        <p:spPr>
          <a:xfrm>
            <a:off x="9628647" y="1226517"/>
            <a:ext cx="2238888" cy="1328235"/>
          </a:xfrm>
          <a:prstGeom prst="rect">
            <a:avLst/>
          </a:prstGeom>
        </p:spPr>
      </p:pic>
      <p:pic>
        <p:nvPicPr>
          <p:cNvPr id="5" name="Picture 2" descr="Klok Software | Software - Websites - Hosting">
            <a:extLst>
              <a:ext uri="{FF2B5EF4-FFF2-40B4-BE49-F238E27FC236}">
                <a16:creationId xmlns:a16="http://schemas.microsoft.com/office/drawing/2014/main" id="{54462675-DCAE-D761-29C7-2ABEB5B273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02" b="8380"/>
          <a:stretch/>
        </p:blipFill>
        <p:spPr bwMode="auto">
          <a:xfrm>
            <a:off x="7896322" y="1027906"/>
            <a:ext cx="1732325" cy="104616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21">
            <a:extLst>
              <a:ext uri="{FF2B5EF4-FFF2-40B4-BE49-F238E27FC236}">
                <a16:creationId xmlns:a16="http://schemas.microsoft.com/office/drawing/2014/main" id="{FB2C28F2-971A-2F30-E3FF-B73BEF3344CB}"/>
              </a:ext>
            </a:extLst>
          </p:cNvPr>
          <p:cNvPicPr>
            <a:picLocks noChangeAspect="1"/>
          </p:cNvPicPr>
          <p:nvPr/>
        </p:nvPicPr>
        <p:blipFill>
          <a:blip r:embed="rId8"/>
          <a:stretch>
            <a:fillRect/>
          </a:stretch>
        </p:blipFill>
        <p:spPr>
          <a:xfrm>
            <a:off x="7448034" y="230188"/>
            <a:ext cx="1314450" cy="495300"/>
          </a:xfrm>
          <a:prstGeom prst="rect">
            <a:avLst/>
          </a:prstGeom>
        </p:spPr>
      </p:pic>
      <p:pic>
        <p:nvPicPr>
          <p:cNvPr id="8" name="Afbeelding 19">
            <a:extLst>
              <a:ext uri="{FF2B5EF4-FFF2-40B4-BE49-F238E27FC236}">
                <a16:creationId xmlns:a16="http://schemas.microsoft.com/office/drawing/2014/main" id="{8172D78C-46D5-2249-3F9D-CE24C02CC0A3}"/>
              </a:ext>
            </a:extLst>
          </p:cNvPr>
          <p:cNvPicPr>
            <a:picLocks noChangeAspect="1"/>
          </p:cNvPicPr>
          <p:nvPr/>
        </p:nvPicPr>
        <p:blipFill>
          <a:blip r:embed="rId9"/>
          <a:stretch>
            <a:fillRect/>
          </a:stretch>
        </p:blipFill>
        <p:spPr>
          <a:xfrm>
            <a:off x="5760215" y="1508129"/>
            <a:ext cx="1638210" cy="587755"/>
          </a:xfrm>
          <a:prstGeom prst="rect">
            <a:avLst/>
          </a:prstGeom>
        </p:spPr>
      </p:pic>
      <p:pic>
        <p:nvPicPr>
          <p:cNvPr id="1028" name="Picture 4" descr="STH Automatisering">
            <a:extLst>
              <a:ext uri="{FF2B5EF4-FFF2-40B4-BE49-F238E27FC236}">
                <a16:creationId xmlns:a16="http://schemas.microsoft.com/office/drawing/2014/main" id="{3C795DE3-8021-2709-7F3A-C8606E8A47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8547" y="2689689"/>
            <a:ext cx="1727935" cy="12219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atwerk Softwareoplossingen voor Jouw Bedrijf">
            <a:extLst>
              <a:ext uri="{FF2B5EF4-FFF2-40B4-BE49-F238E27FC236}">
                <a16:creationId xmlns:a16="http://schemas.microsoft.com/office/drawing/2014/main" id="{AE34A453-2AC1-0C54-6B45-BDDD7BA6DC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9990" y="594223"/>
            <a:ext cx="3247401" cy="8064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ntzo - Paxx Global Cycling Nederland">
            <a:extLst>
              <a:ext uri="{FF2B5EF4-FFF2-40B4-BE49-F238E27FC236}">
                <a16:creationId xmlns:a16="http://schemas.microsoft.com/office/drawing/2014/main" id="{2D2E9D86-B101-A027-C68C-DA7A21B7B4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9026" y="2098425"/>
            <a:ext cx="2668633" cy="880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AB356FA2-9E04-29B8-2EBD-BDD225BD274D}"/>
              </a:ext>
            </a:extLst>
          </p:cNvPr>
          <p:cNvPicPr>
            <a:picLocks noChangeAspect="1"/>
          </p:cNvPicPr>
          <p:nvPr/>
        </p:nvPicPr>
        <p:blipFill>
          <a:blip r:embed="rId13"/>
          <a:stretch>
            <a:fillRect/>
          </a:stretch>
        </p:blipFill>
        <p:spPr>
          <a:xfrm>
            <a:off x="9816992" y="4198244"/>
            <a:ext cx="1862198" cy="1470156"/>
          </a:xfrm>
          <a:prstGeom prst="rect">
            <a:avLst/>
          </a:prstGeom>
        </p:spPr>
      </p:pic>
      <p:pic>
        <p:nvPicPr>
          <p:cNvPr id="11" name="Graphic 36">
            <a:extLst>
              <a:ext uri="{FF2B5EF4-FFF2-40B4-BE49-F238E27FC236}">
                <a16:creationId xmlns:a16="http://schemas.microsoft.com/office/drawing/2014/main" id="{F69F3A45-DCA5-8BF7-1236-3A42502F18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25169" y="3409610"/>
            <a:ext cx="1017934" cy="1611821"/>
          </a:xfrm>
          <a:prstGeom prst="rect">
            <a:avLst/>
          </a:prstGeom>
        </p:spPr>
      </p:pic>
      <p:pic>
        <p:nvPicPr>
          <p:cNvPr id="1036" name="Picture 12" descr="TamCom ICT services BV | LinkedIn">
            <a:extLst>
              <a:ext uri="{FF2B5EF4-FFF2-40B4-BE49-F238E27FC236}">
                <a16:creationId xmlns:a16="http://schemas.microsoft.com/office/drawing/2014/main" id="{980948FC-3C36-0196-8DDE-54A4A9F9D1A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4414" t="17721" r="12271" b="24398"/>
          <a:stretch/>
        </p:blipFill>
        <p:spPr bwMode="auto">
          <a:xfrm>
            <a:off x="6922497" y="3033910"/>
            <a:ext cx="1547823" cy="12219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ack background with white text&#10;&#10;AI-generated content may be incorrect.">
            <a:extLst>
              <a:ext uri="{FF2B5EF4-FFF2-40B4-BE49-F238E27FC236}">
                <a16:creationId xmlns:a16="http://schemas.microsoft.com/office/drawing/2014/main" id="{73AF7310-2927-5959-87A3-180446194A91}"/>
              </a:ext>
            </a:extLst>
          </p:cNvPr>
          <p:cNvPicPr>
            <a:picLocks noChangeAspect="1"/>
          </p:cNvPicPr>
          <p:nvPr/>
        </p:nvPicPr>
        <p:blipFill>
          <a:blip r:embed="rId17"/>
          <a:stretch>
            <a:fillRect/>
          </a:stretch>
        </p:blipFill>
        <p:spPr>
          <a:xfrm>
            <a:off x="6018896" y="4669044"/>
            <a:ext cx="1650025" cy="1592433"/>
          </a:xfrm>
          <a:prstGeom prst="rect">
            <a:avLst/>
          </a:prstGeom>
        </p:spPr>
      </p:pic>
      <p:pic>
        <p:nvPicPr>
          <p:cNvPr id="1042" name="Picture 18" descr="Welkom bij Q2-software.nl">
            <a:extLst>
              <a:ext uri="{FF2B5EF4-FFF2-40B4-BE49-F238E27FC236}">
                <a16:creationId xmlns:a16="http://schemas.microsoft.com/office/drawing/2014/main" id="{719B37A8-63FD-0233-7C41-8D361725BED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08173" y="2847610"/>
            <a:ext cx="1398902" cy="139890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ntinue IT | LinkedIn">
            <a:extLst>
              <a:ext uri="{FF2B5EF4-FFF2-40B4-BE49-F238E27FC236}">
                <a16:creationId xmlns:a16="http://schemas.microsoft.com/office/drawing/2014/main" id="{8BA76342-3710-5F56-55BD-45E6545FD58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8527"/>
          <a:stretch/>
        </p:blipFill>
        <p:spPr bwMode="auto">
          <a:xfrm>
            <a:off x="7956562" y="4973354"/>
            <a:ext cx="1674750" cy="1531951"/>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33">
            <a:extLst>
              <a:ext uri="{FF2B5EF4-FFF2-40B4-BE49-F238E27FC236}">
                <a16:creationId xmlns:a16="http://schemas.microsoft.com/office/drawing/2014/main" id="{5D29283D-03BA-59B2-94C9-A7E7C4C01BBA}"/>
              </a:ext>
            </a:extLst>
          </p:cNvPr>
          <p:cNvPicPr>
            <a:picLocks noChangeAspect="1"/>
          </p:cNvPicPr>
          <p:nvPr/>
        </p:nvPicPr>
        <p:blipFill>
          <a:blip r:embed="rId20"/>
          <a:stretch>
            <a:fillRect/>
          </a:stretch>
        </p:blipFill>
        <p:spPr>
          <a:xfrm>
            <a:off x="3617056" y="4603699"/>
            <a:ext cx="2076450" cy="723900"/>
          </a:xfrm>
          <a:prstGeom prst="rect">
            <a:avLst/>
          </a:prstGeom>
        </p:spPr>
      </p:pic>
      <p:pic>
        <p:nvPicPr>
          <p:cNvPr id="15" name="Afbeelding 37">
            <a:extLst>
              <a:ext uri="{FF2B5EF4-FFF2-40B4-BE49-F238E27FC236}">
                <a16:creationId xmlns:a16="http://schemas.microsoft.com/office/drawing/2014/main" id="{48AFB09A-9760-66B8-C60D-EDB59AB3AB79}"/>
              </a:ext>
            </a:extLst>
          </p:cNvPr>
          <p:cNvPicPr>
            <a:picLocks noChangeAspect="1"/>
          </p:cNvPicPr>
          <p:nvPr/>
        </p:nvPicPr>
        <p:blipFill rotWithShape="1">
          <a:blip r:embed="rId21"/>
          <a:srcRect l="12527" t="24605" r="12581" b="19083"/>
          <a:stretch/>
        </p:blipFill>
        <p:spPr>
          <a:xfrm>
            <a:off x="2838191" y="5540854"/>
            <a:ext cx="2569982" cy="997782"/>
          </a:xfrm>
          <a:prstGeom prst="rect">
            <a:avLst/>
          </a:prstGeom>
        </p:spPr>
      </p:pic>
      <p:pic>
        <p:nvPicPr>
          <p:cNvPr id="17" name="Afbeelding 7">
            <a:extLst>
              <a:ext uri="{FF2B5EF4-FFF2-40B4-BE49-F238E27FC236}">
                <a16:creationId xmlns:a16="http://schemas.microsoft.com/office/drawing/2014/main" id="{DBBCD88F-30DC-54F4-81B2-1C162A282716}"/>
              </a:ext>
            </a:extLst>
          </p:cNvPr>
          <p:cNvPicPr>
            <a:picLocks noChangeAspect="1"/>
          </p:cNvPicPr>
          <p:nvPr/>
        </p:nvPicPr>
        <p:blipFill>
          <a:blip r:embed="rId22"/>
          <a:stretch>
            <a:fillRect/>
          </a:stretch>
        </p:blipFill>
        <p:spPr>
          <a:xfrm>
            <a:off x="1792937" y="4838051"/>
            <a:ext cx="1604971" cy="715469"/>
          </a:xfrm>
          <a:prstGeom prst="rect">
            <a:avLst/>
          </a:prstGeom>
        </p:spPr>
      </p:pic>
      <p:pic>
        <p:nvPicPr>
          <p:cNvPr id="18" name="Afbeelding 6" descr="Afbeelding met tekst, illustratie&#10;&#10;Automatisch gegenereerde beschrijving">
            <a:extLst>
              <a:ext uri="{FF2B5EF4-FFF2-40B4-BE49-F238E27FC236}">
                <a16:creationId xmlns:a16="http://schemas.microsoft.com/office/drawing/2014/main" id="{A389E414-0174-0E7F-E193-43FA88DCAD76}"/>
              </a:ext>
            </a:extLst>
          </p:cNvPr>
          <p:cNvPicPr>
            <a:picLocks noChangeAspect="1"/>
          </p:cNvPicPr>
          <p:nvPr/>
        </p:nvPicPr>
        <p:blipFill rotWithShape="1">
          <a:blip r:embed="rId23"/>
          <a:srcRect t="16855" b="16855"/>
          <a:stretch/>
        </p:blipFill>
        <p:spPr>
          <a:xfrm>
            <a:off x="384499" y="5340039"/>
            <a:ext cx="1505482" cy="878198"/>
          </a:xfrm>
          <a:prstGeom prst="rect">
            <a:avLst/>
          </a:prstGeom>
        </p:spPr>
      </p:pic>
    </p:spTree>
    <p:extLst>
      <p:ext uri="{BB962C8B-B14F-4D97-AF65-F5344CB8AC3E}">
        <p14:creationId xmlns:p14="http://schemas.microsoft.com/office/powerpoint/2010/main" val="1561091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BCAB2AF-F925-480A-875B-D89AA5146A28}"/>
              </a:ext>
            </a:extLst>
          </p:cNvPr>
          <p:cNvSpPr>
            <a:spLocks noGrp="1"/>
          </p:cNvSpPr>
          <p:nvPr>
            <p:ph type="body" sz="quarter" idx="12"/>
          </p:nvPr>
        </p:nvSpPr>
        <p:spPr>
          <a:xfrm>
            <a:off x="6767671" y="2588767"/>
            <a:ext cx="4987426" cy="3806953"/>
          </a:xfrm>
        </p:spPr>
        <p:txBody>
          <a:bodyPr>
            <a:normAutofit/>
          </a:bodyPr>
          <a:lstStyle/>
          <a:p>
            <a:r>
              <a:rPr lang="nl-NL" sz="2000"/>
              <a:t>Je eigen studieloopbaanbegeleider</a:t>
            </a:r>
          </a:p>
          <a:p>
            <a:r>
              <a:rPr lang="nl-NL" sz="2000"/>
              <a:t>Docenten hebben zelf ook in de ICT gewerkt</a:t>
            </a:r>
          </a:p>
          <a:p>
            <a:r>
              <a:rPr lang="nl-NL" sz="2000"/>
              <a:t>Volop extra ondersteuning als dat nodig is</a:t>
            </a:r>
          </a:p>
          <a:p>
            <a:r>
              <a:rPr lang="nl-NL" sz="2000"/>
              <a:t>We bieden ruimte voor ontspanning!</a:t>
            </a:r>
          </a:p>
        </p:txBody>
      </p:sp>
      <p:sp>
        <p:nvSpPr>
          <p:cNvPr id="16" name="Text Placeholder 15">
            <a:extLst>
              <a:ext uri="{FF2B5EF4-FFF2-40B4-BE49-F238E27FC236}">
                <a16:creationId xmlns:a16="http://schemas.microsoft.com/office/drawing/2014/main" id="{EEAF4646-1CE4-4E58-ADE7-C40D311E5F22}"/>
              </a:ext>
            </a:extLst>
          </p:cNvPr>
          <p:cNvSpPr>
            <a:spLocks noGrp="1"/>
          </p:cNvSpPr>
          <p:nvPr>
            <p:ph type="body" sz="quarter" idx="13"/>
          </p:nvPr>
        </p:nvSpPr>
        <p:spPr>
          <a:xfrm>
            <a:off x="6767671" y="1051560"/>
            <a:ext cx="5082032" cy="374904"/>
          </a:xfrm>
        </p:spPr>
        <p:txBody>
          <a:bodyPr/>
          <a:lstStyle/>
          <a:p>
            <a:r>
              <a:rPr lang="nl-NL" sz="4400"/>
              <a:t>Hoe helpen wij jou daarbij?</a:t>
            </a:r>
          </a:p>
        </p:txBody>
      </p:sp>
      <p:pic>
        <p:nvPicPr>
          <p:cNvPr id="2" name="Picture 1" descr="Logo, company name&#10;&#10;Description automatically generated">
            <a:extLst>
              <a:ext uri="{FF2B5EF4-FFF2-40B4-BE49-F238E27FC236}">
                <a16:creationId xmlns:a16="http://schemas.microsoft.com/office/drawing/2014/main" id="{A11B1D22-8CFF-7D51-60F8-8A7FC6BFF9A2}"/>
              </a:ext>
            </a:extLst>
          </p:cNvPr>
          <p:cNvPicPr>
            <a:picLocks noChangeAspect="1"/>
          </p:cNvPicPr>
          <p:nvPr/>
        </p:nvPicPr>
        <p:blipFill>
          <a:blip r:embed="rId3"/>
          <a:stretch>
            <a:fillRect/>
          </a:stretch>
        </p:blipFill>
        <p:spPr>
          <a:xfrm>
            <a:off x="11187113" y="5694981"/>
            <a:ext cx="1004887" cy="880443"/>
          </a:xfrm>
          <a:prstGeom prst="rect">
            <a:avLst/>
          </a:prstGeom>
        </p:spPr>
      </p:pic>
      <p:pic>
        <p:nvPicPr>
          <p:cNvPr id="7" name="Picture Placeholder 6" descr="A group of people sitting at tables with laptops&#10;&#10;AI-generated content may be incorrect.">
            <a:extLst>
              <a:ext uri="{FF2B5EF4-FFF2-40B4-BE49-F238E27FC236}">
                <a16:creationId xmlns:a16="http://schemas.microsoft.com/office/drawing/2014/main" id="{39874471-7AA2-1278-AB86-0BCC5C2F47FE}"/>
              </a:ext>
            </a:extLst>
          </p:cNvPr>
          <p:cNvPicPr>
            <a:picLocks noGrp="1" noChangeAspect="1"/>
          </p:cNvPicPr>
          <p:nvPr>
            <p:ph type="pic" sz="quarter" idx="14"/>
          </p:nvPr>
        </p:nvPicPr>
        <p:blipFill>
          <a:blip r:embed="rId4"/>
          <a:srcRect l="20787" r="20787"/>
          <a:stretch>
            <a:fillRect/>
          </a:stretch>
        </p:blipFill>
        <p:spPr/>
      </p:pic>
    </p:spTree>
    <p:extLst>
      <p:ext uri="{BB962C8B-B14F-4D97-AF65-F5344CB8AC3E}">
        <p14:creationId xmlns:p14="http://schemas.microsoft.com/office/powerpoint/2010/main" val="1279487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3E0D87879B554EAEEF00982BDDB994" ma:contentTypeVersion="18" ma:contentTypeDescription="Een nieuw document maken." ma:contentTypeScope="" ma:versionID="4f81ab01f797861caa883f87089907c6">
  <xsd:schema xmlns:xsd="http://www.w3.org/2001/XMLSchema" xmlns:xs="http://www.w3.org/2001/XMLSchema" xmlns:p="http://schemas.microsoft.com/office/2006/metadata/properties" xmlns:ns2="6a3aa203-da46-4dbf-8b32-e93cf1aa8c82" xmlns:ns3="7ac2eede-71aa-4f53-b09f-0111f3d294a1" targetNamespace="http://schemas.microsoft.com/office/2006/metadata/properties" ma:root="true" ma:fieldsID="945e55f10a747e1002c45ccd682e0b7a" ns2:_="" ns3:_="">
    <xsd:import namespace="6a3aa203-da46-4dbf-8b32-e93cf1aa8c82"/>
    <xsd:import namespace="7ac2eede-71aa-4f53-b09f-0111f3d294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aa203-da46-4dbf-8b32-e93cf1aa8c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c50d9ef-d484-4158-b46c-2541722233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c2eede-71aa-4f53-b09f-0111f3d294a1"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5d1de83-20ac-4443-a9cb-96c12994d350}" ma:internalName="TaxCatchAll" ma:showField="CatchAllData" ma:web="7ac2eede-71aa-4f53-b09f-0111f3d294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ac2eede-71aa-4f53-b09f-0111f3d294a1" xsi:nil="true"/>
    <lcf76f155ced4ddcb4097134ff3c332f xmlns="6a3aa203-da46-4dbf-8b32-e93cf1aa8c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C19A6B-A8D6-4ABD-8CEE-C881FD70AABF}">
  <ds:schemaRefs>
    <ds:schemaRef ds:uri="http://schemas.microsoft.com/sharepoint/v3/contenttype/forms"/>
  </ds:schemaRefs>
</ds:datastoreItem>
</file>

<file path=customXml/itemProps2.xml><?xml version="1.0" encoding="utf-8"?>
<ds:datastoreItem xmlns:ds="http://schemas.openxmlformats.org/officeDocument/2006/customXml" ds:itemID="{CF83E9B5-063F-4F95-90A6-4FFEDF66FF8A}">
  <ds:schemaRefs>
    <ds:schemaRef ds:uri="6a3aa203-da46-4dbf-8b32-e93cf1aa8c82"/>
    <ds:schemaRef ds:uri="7ac2eede-71aa-4f53-b09f-0111f3d294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201F87-3C7D-44A9-ADEF-5FCAE83C8526}">
  <ds:schemaRefs>
    <ds:schemaRef ds:uri="http://purl.org/dc/dcmitype/"/>
    <ds:schemaRef ds:uri="http://schemas.microsoft.com/office/2006/metadata/properties"/>
    <ds:schemaRef ds:uri="http://purl.org/dc/elements/1.1/"/>
    <ds:schemaRef ds:uri="6a3aa203-da46-4dbf-8b32-e93cf1aa8c82"/>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7ac2eede-71aa-4f53-b09f-0111f3d294a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326</Words>
  <Application>Microsoft Macintosh PowerPoint</Application>
  <PresentationFormat>Widescreen</PresentationFormat>
  <Paragraphs>95</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MarselisPro</vt:lpstr>
      <vt:lpstr>MarselisPro-Bold</vt:lpstr>
      <vt:lpstr>MarselisPro-Light</vt:lpstr>
      <vt:lpstr>Office Theme</vt:lpstr>
      <vt:lpstr>PowerPoint Presentation</vt:lpstr>
      <vt:lpstr>Inhoud</vt:lpstr>
      <vt:lpstr>Kennismaken met de LOB’ers</vt:lpstr>
      <vt:lpstr>Docenten van ICT</vt:lpstr>
      <vt:lpstr>Onze opleidingen</vt:lpstr>
      <vt:lpstr>De opleiding ICT</vt:lpstr>
      <vt:lpstr>Vakken</vt:lpstr>
      <vt:lpstr>BPV</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Keuzedeel Ondernemend Vakmanschap K0389 </dc:title>
  <dc:creator>Biesheuvel, M.G.E. (BslM)</dc:creator>
  <cp:lastModifiedBy>Marten Biesheuvel</cp:lastModifiedBy>
  <cp:revision>1</cp:revision>
  <dcterms:created xsi:type="dcterms:W3CDTF">2022-09-13T15:50:57Z</dcterms:created>
  <dcterms:modified xsi:type="dcterms:W3CDTF">2025-01-23T10:31:30Z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0x010100593E0D87879B554EAEEF00982BDDB994</vt:lpwstr>
  </property>
  <property fmtid="{D5CDD505-2E9C-101B-9397-08002B2CF9AE}" pid="3" name="MediaServiceImageTags">
    <vt:lpwstr/>
  </property>
</Properties>
</file>